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  <p:sldMasterId id="2147483662" r:id="rId3"/>
  </p:sldMasterIdLst>
  <p:notesMasterIdLst>
    <p:notesMasterId r:id="rId3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NJg2jvyX4BjfX6/NIavjtxIZP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inimized">
    <p:restoredLeft sz="15620"/>
    <p:restoredTop sz="93060" autoAdjust="0"/>
  </p:normalViewPr>
  <p:slideViewPr>
    <p:cSldViewPr>
      <p:cViewPr>
        <p:scale>
          <a:sx n="66" d="100"/>
          <a:sy n="66" d="100"/>
        </p:scale>
        <p:origin x="-8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8434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hosocialskills.teachable.co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app.mhpss.net/resource/basic-psychosocial-skills-a-guide-for-covid-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Ndai</a:t>
            </a:r>
            <a:r>
              <a:rPr lang="en-US" sz="1200" b="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  <a:latin typeface="Calibri"/>
                <a:ea typeface="Arial"/>
                <a:cs typeface="Calibri"/>
                <a:sym typeface="Arial"/>
              </a:rPr>
              <a:t>m</a:t>
            </a:r>
            <a:r>
              <a:rPr lang="en-US" sz="1200" b="0" dirty="0" err="1" smtClean="0">
                <a:solidFill>
                  <a:srgbClr val="002060"/>
                </a:solidFill>
                <a:sym typeface="Arial"/>
              </a:rPr>
              <a:t>yit</a:t>
            </a:r>
            <a:r>
              <a:rPr lang="en-US" sz="1200" b="0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  <a:sym typeface="Arial"/>
              </a:rPr>
              <a:t>hte</a:t>
            </a:r>
            <a:r>
              <a:rPr lang="en-US" sz="1200" b="0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  <a:sym typeface="Arial"/>
              </a:rPr>
              <a:t>seng</a:t>
            </a:r>
            <a:r>
              <a:rPr lang="en-US" sz="1200" b="0" dirty="0" smtClean="0">
                <a:solidFill>
                  <a:srgbClr val="002060"/>
                </a:solidFill>
                <a:sym typeface="Arial"/>
              </a:rPr>
              <a:t> n-</a:t>
            </a:r>
            <a:r>
              <a:rPr lang="en-US" sz="1200" b="0" dirty="0" err="1" smtClean="0">
                <a:solidFill>
                  <a:srgbClr val="002060"/>
                </a:solidFill>
                <a:sym typeface="Arial"/>
              </a:rPr>
              <a:t>na</a:t>
            </a:r>
            <a:r>
              <a:rPr lang="en-US" sz="1200" b="0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  <a:sym typeface="Arial"/>
              </a:rPr>
              <a:t>garum</a:t>
            </a:r>
            <a:r>
              <a:rPr lang="en-US" sz="1200" b="0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  <a:sym typeface="Arial"/>
              </a:rPr>
              <a:t>shingtau</a:t>
            </a:r>
            <a:r>
              <a:rPr lang="en-US" sz="1200" b="0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  <a:sym typeface="Arial"/>
              </a:rPr>
              <a:t>ya</a:t>
            </a:r>
            <a:r>
              <a:rPr lang="en-US" sz="1200" b="0" dirty="0" smtClean="0">
                <a:solidFill>
                  <a:srgbClr val="002060"/>
                </a:solidFill>
                <a:sym typeface="Arial"/>
              </a:rPr>
              <a:t> ai </a:t>
            </a:r>
            <a:r>
              <a:rPr lang="en-US" sz="1200" b="0" dirty="0" smtClean="0">
                <a:solidFill>
                  <a:srgbClr val="002060"/>
                </a:solidFill>
                <a:sym typeface="Arial"/>
              </a:rPr>
              <a:t>lam</a:t>
            </a:r>
            <a:r>
              <a:rPr lang="en-US" sz="1200" b="0" baseline="0" dirty="0" smtClean="0">
                <a:solidFill>
                  <a:srgbClr val="002060"/>
                </a:solidFill>
                <a:sym typeface="Arial"/>
              </a:rPr>
              <a:t> a</a:t>
            </a:r>
            <a:r>
              <a:rPr lang="en-US" sz="1200" b="1" dirty="0" smtClean="0">
                <a:solidFill>
                  <a:srgbClr val="002060"/>
                </a:solidFill>
                <a:sym typeface="Arial"/>
              </a:rPr>
              <a:t/>
            </a:r>
            <a:br>
              <a:rPr lang="en-US" sz="1200" b="1" dirty="0" smtClean="0">
                <a:solidFill>
                  <a:srgbClr val="002060"/>
                </a:solidFill>
                <a:sym typeface="Arial"/>
              </a:rPr>
            </a:br>
            <a:r>
              <a:rPr lang="en-US" sz="1200" b="0" dirty="0" err="1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n</a:t>
            </a:r>
            <a:r>
              <a:rPr lang="en-US" sz="1200" b="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ing</a:t>
            </a:r>
            <a:r>
              <a:rPr lang="en-US" sz="1200" b="0" dirty="0" err="1" smtClean="0">
                <a:solidFill>
                  <a:srgbClr val="002060"/>
                </a:solidFill>
              </a:rPr>
              <a:t>pawt</a:t>
            </a:r>
            <a:r>
              <a:rPr lang="en-US" sz="1200" b="0" dirty="0" smtClean="0">
                <a:solidFill>
                  <a:srgbClr val="002060"/>
                </a:solidFill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</a:rPr>
              <a:t>madung</a:t>
            </a:r>
            <a:r>
              <a:rPr lang="en-US" sz="1200" b="0" dirty="0" smtClean="0">
                <a:solidFill>
                  <a:srgbClr val="002060"/>
                </a:solidFill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</a:rPr>
              <a:t>kungkyang</a:t>
            </a:r>
            <a:r>
              <a:rPr lang="en-US" sz="1200" b="0" dirty="0" smtClean="0">
                <a:solidFill>
                  <a:srgbClr val="002060"/>
                </a:solidFill>
              </a:rPr>
              <a:t> ai lam </a:t>
            </a:r>
            <a:r>
              <a:rPr lang="en-US" sz="1200" b="0" dirty="0" err="1" smtClean="0">
                <a:solidFill>
                  <a:srgbClr val="002060"/>
                </a:solidFill>
              </a:rPr>
              <a:t>nhtoi</a:t>
            </a:r>
            <a:r>
              <a:rPr lang="en-US" sz="1200" b="0" dirty="0" smtClean="0">
                <a:solidFill>
                  <a:srgbClr val="002060"/>
                </a:solidFill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</a:rPr>
              <a:t>kadun</a:t>
            </a:r>
            <a:r>
              <a:rPr lang="en-US" sz="1200" b="0" dirty="0" smtClean="0">
                <a:solidFill>
                  <a:srgbClr val="002060"/>
                </a:solidFill>
              </a:rPr>
              <a:t>  </a:t>
            </a:r>
            <a:r>
              <a:rPr lang="en-US" sz="1200" b="0" dirty="0" err="1" smtClean="0">
                <a:solidFill>
                  <a:srgbClr val="002060"/>
                </a:solidFill>
              </a:rPr>
              <a:t>sharin</a:t>
            </a:r>
            <a:r>
              <a:rPr lang="en-US" sz="1200" b="0" dirty="0" smtClean="0">
                <a:solidFill>
                  <a:srgbClr val="002060"/>
                </a:solidFill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</a:rPr>
              <a:t>hpawng</a:t>
            </a:r>
            <a:r>
              <a:rPr lang="en-US" sz="1200" b="0" dirty="0" smtClean="0">
                <a:solidFill>
                  <a:srgbClr val="002060"/>
                </a:solidFill>
              </a:rPr>
              <a:t> </a:t>
            </a:r>
            <a:r>
              <a:rPr lang="en-US" sz="1200" b="0" dirty="0" err="1" smtClean="0">
                <a:solidFill>
                  <a:srgbClr val="002060"/>
                </a:solidFill>
              </a:rPr>
              <a:t>hpe</a:t>
            </a:r>
            <a:r>
              <a:rPr lang="en-US" sz="1200" b="0" dirty="0" smtClean="0">
                <a:solidFill>
                  <a:srgbClr val="002060"/>
                </a:solidFill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Myen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mung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shawng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lam de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hkawm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magam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gun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ka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dai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b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ai.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Masha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prat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dirty="0" smtClean="0"/>
              <a:t>yak </a:t>
            </a:r>
            <a:r>
              <a:rPr lang="en-US" dirty="0" err="1" smtClean="0"/>
              <a:t>hkak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manghkang</a:t>
            </a:r>
            <a:r>
              <a:rPr lang="en-US" dirty="0" smtClean="0"/>
              <a:t>, n-</a:t>
            </a:r>
            <a:r>
              <a:rPr lang="en-US" dirty="0" err="1" smtClean="0"/>
              <a:t>gawn</a:t>
            </a:r>
            <a:r>
              <a:rPr lang="en-US" dirty="0" smtClean="0"/>
              <a:t> </a:t>
            </a:r>
            <a:r>
              <a:rPr lang="en-US" dirty="0" err="1" smtClean="0"/>
              <a:t>nsawn</a:t>
            </a:r>
            <a:r>
              <a:rPr lang="en-US" dirty="0" smtClean="0"/>
              <a:t> </a:t>
            </a:r>
            <a:r>
              <a:rPr lang="en-US" dirty="0" err="1" smtClean="0"/>
              <a:t>rai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mabyin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hte</a:t>
            </a:r>
            <a:r>
              <a:rPr lang="en-US" dirty="0" smtClean="0"/>
              <a:t> </a:t>
            </a:r>
            <a:r>
              <a:rPr lang="en-US" dirty="0" err="1" smtClean="0"/>
              <a:t>hkrum</a:t>
            </a:r>
            <a:r>
              <a:rPr lang="en-US" dirty="0" smtClean="0"/>
              <a:t> </a:t>
            </a:r>
            <a:r>
              <a:rPr lang="en-US" dirty="0" err="1" smtClean="0"/>
              <a:t>chye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. </a:t>
            </a:r>
            <a:endParaRPr dirty="0"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9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Masha 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nkau</a:t>
            </a:r>
            <a:r>
              <a:rPr lang="en-US" sz="9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mi 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sz="9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shahte</a:t>
            </a:r>
            <a:r>
              <a:rPr lang="en-US" sz="9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a n-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tsa</a:t>
            </a:r>
            <a:r>
              <a:rPr lang="en-US" sz="9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9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masat</a:t>
            </a:r>
            <a:r>
              <a:rPr lang="en-US" sz="9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da ai lam 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9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hkan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shing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dang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man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lata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lawa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re ai lam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shahpyak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yak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hkak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baseline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900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ai.</a:t>
            </a:r>
            <a:endParaRPr lang="en-US" sz="900" dirty="0" smtClea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214" name="Google Shape;21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 smtClean="0"/>
              <a:t>Masat</a:t>
            </a:r>
            <a:r>
              <a:rPr lang="en-US" dirty="0" smtClean="0"/>
              <a:t> </a:t>
            </a:r>
            <a:r>
              <a:rPr lang="en-US" dirty="0" err="1" smtClean="0"/>
              <a:t>shapraw</a:t>
            </a:r>
            <a:r>
              <a:rPr lang="en-US" dirty="0" smtClean="0"/>
              <a:t> da</a:t>
            </a:r>
            <a:r>
              <a:rPr lang="en-US" baseline="0" dirty="0" smtClean="0"/>
              <a:t> ai </a:t>
            </a:r>
            <a:r>
              <a:rPr lang="en-US" baseline="0" dirty="0" err="1" smtClean="0"/>
              <a:t>hkala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hkra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loi</a:t>
            </a:r>
            <a:r>
              <a:rPr lang="en-US" baseline="0" dirty="0" smtClean="0"/>
              <a:t> ai </a:t>
            </a:r>
            <a:r>
              <a:rPr lang="en-US" baseline="0" dirty="0" err="1" smtClean="0"/>
              <a:t>uhpung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4" name="Google Shape;22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Amyu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lakying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kaji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bungli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gindai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bungli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sut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yak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tsun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shinggyim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madang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, man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yak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jaw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ninghkap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dirty="0"/>
              <a:t/>
            </a:r>
            <a:br>
              <a:rPr lang="en-US" b="0" dirty="0"/>
            </a:br>
            <a:endParaRPr dirty="0"/>
          </a:p>
        </p:txBody>
      </p:sp>
      <p:sp>
        <p:nvSpPr>
          <p:cNvPr id="234" name="Google Shape;234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Dum</a:t>
            </a:r>
            <a:r>
              <a:rPr lang="en-US" sz="1200" baseline="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aseline="0" dirty="0" err="1" smtClean="0">
                <a:latin typeface="Arial"/>
                <a:ea typeface="Arial"/>
                <a:cs typeface="Arial"/>
                <a:sym typeface="Arial"/>
              </a:rPr>
              <a:t>nta</a:t>
            </a:r>
            <a:r>
              <a:rPr lang="en-US" sz="1200" baseline="0" dirty="0" smtClean="0">
                <a:latin typeface="Arial"/>
                <a:ea typeface="Arial"/>
                <a:cs typeface="Arial"/>
                <a:sym typeface="Arial"/>
              </a:rPr>
              <a:t> kata </a:t>
            </a:r>
            <a:r>
              <a:rPr lang="en-US" sz="1200" baseline="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baseline="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aseline="0" dirty="0" err="1" smtClean="0">
                <a:latin typeface="Arial"/>
                <a:ea typeface="Arial"/>
                <a:cs typeface="Arial"/>
                <a:sym typeface="Arial"/>
              </a:rPr>
              <a:t>dawsa</a:t>
            </a:r>
            <a:r>
              <a:rPr lang="en-US" sz="1200" baseline="0" dirty="0" smtClean="0">
                <a:latin typeface="Arial"/>
                <a:ea typeface="Arial"/>
                <a:cs typeface="Arial"/>
                <a:sym typeface="Arial"/>
              </a:rPr>
              <a:t> lam (</a:t>
            </a:r>
            <a:r>
              <a:rPr lang="en-US" sz="1200" baseline="0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sz="1200" baseline="0" dirty="0" smtClean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200" baseline="0" dirty="0" err="1" smtClean="0"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um,la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dawsa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sak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ningrum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ningtau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dawsa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lawm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num</a:t>
            </a:r>
            <a:r>
              <a:rPr lang="en-US" sz="1200" dirty="0" smtClean="0">
                <a:solidFill>
                  <a:schemeClr val="dk1"/>
                </a:solidFill>
              </a:rPr>
              <a:t>, la </a:t>
            </a:r>
            <a:r>
              <a:rPr lang="en-US" sz="1200" dirty="0" err="1" smtClean="0">
                <a:solidFill>
                  <a:schemeClr val="dk1"/>
                </a:solidFill>
              </a:rPr>
              <a:t>mabyin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daw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sa</a:t>
            </a:r>
            <a:r>
              <a:rPr lang="en-US" sz="1200" dirty="0" smtClean="0">
                <a:solidFill>
                  <a:schemeClr val="dk1"/>
                </a:solidFill>
              </a:rPr>
              <a:t> lam </a:t>
            </a:r>
            <a:r>
              <a:rPr lang="en-US" sz="1200" dirty="0" err="1" smtClean="0">
                <a:solidFill>
                  <a:schemeClr val="dk1"/>
                </a:solidFill>
              </a:rPr>
              <a:t>hkam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sha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nga</a:t>
            </a:r>
            <a:r>
              <a:rPr lang="en-US" sz="1200" dirty="0" smtClean="0">
                <a:solidFill>
                  <a:schemeClr val="dk1"/>
                </a:solidFill>
              </a:rPr>
              <a:t> ai </a:t>
            </a:r>
            <a:r>
              <a:rPr lang="en-US" sz="1200" dirty="0" err="1" smtClean="0">
                <a:solidFill>
                  <a:schemeClr val="dk1"/>
                </a:solidFill>
              </a:rPr>
              <a:t>ni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gaw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ahkyak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ahkya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mabyin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hta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grau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hkam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sha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chye</a:t>
            </a:r>
            <a:r>
              <a:rPr lang="en-US" sz="1200" dirty="0" smtClean="0">
                <a:solidFill>
                  <a:schemeClr val="dk1"/>
                </a:solidFill>
              </a:rPr>
              <a:t> ai. </a:t>
            </a:r>
            <a:r>
              <a:rPr lang="en-US" sz="1200" dirty="0" err="1" smtClean="0">
                <a:solidFill>
                  <a:schemeClr val="dk1"/>
                </a:solidFill>
              </a:rPr>
              <a:t>Amyu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shayi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hte</a:t>
            </a:r>
            <a:r>
              <a:rPr lang="en-US" sz="1200" dirty="0" smtClean="0">
                <a:solidFill>
                  <a:schemeClr val="dk1"/>
                </a:solidFill>
              </a:rPr>
              <a:t> ma </a:t>
            </a:r>
            <a:r>
              <a:rPr lang="en-US" sz="1200" dirty="0" err="1" smtClean="0">
                <a:solidFill>
                  <a:schemeClr val="dk1"/>
                </a:solidFill>
              </a:rPr>
              <a:t>ni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gaw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ahkyak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ahkya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mabyin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hta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adip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arip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 ai lam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 sawn ai </a:t>
            </a:r>
            <a:r>
              <a:rPr lang="en-US" sz="1200" dirty="0" smtClean="0">
                <a:solidFill>
                  <a:schemeClr val="dk1"/>
                </a:solidFill>
              </a:rPr>
              <a:t>lam </a:t>
            </a:r>
            <a:r>
              <a:rPr lang="en-US" sz="1200" dirty="0" err="1" smtClean="0">
                <a:solidFill>
                  <a:schemeClr val="dk1"/>
                </a:solidFill>
              </a:rPr>
              <a:t>ni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hkrum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wa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chye</a:t>
            </a:r>
            <a:r>
              <a:rPr lang="en-US" sz="1200" dirty="0" smtClean="0">
                <a:solidFill>
                  <a:schemeClr val="dk1"/>
                </a:solidFill>
              </a:rPr>
              <a:t> ai.</a:t>
            </a:r>
            <a:endParaRPr b="0" dirty="0"/>
          </a:p>
        </p:txBody>
      </p:sp>
      <p:sp>
        <p:nvSpPr>
          <p:cNvPr id="244" name="Google Shape;244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LGBTQI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Uhpung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ngang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gindai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hte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seng</a:t>
            </a:r>
            <a:r>
              <a:rPr lang="en-US" sz="1200" dirty="0" smtClean="0">
                <a:solidFill>
                  <a:schemeClr val="dk1"/>
                </a:solidFill>
              </a:rPr>
              <a:t> ai lam/ </a:t>
            </a:r>
            <a:r>
              <a:rPr lang="en-US" sz="1200" dirty="0" err="1" smtClean="0">
                <a:solidFill>
                  <a:schemeClr val="dk1"/>
                </a:solidFill>
              </a:rPr>
              <a:t>num,la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mabyin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masat</a:t>
            </a:r>
            <a:r>
              <a:rPr lang="en-US" sz="1200" dirty="0" smtClean="0">
                <a:solidFill>
                  <a:schemeClr val="dk1"/>
                </a:solidFill>
              </a:rPr>
              <a:t> lam a </a:t>
            </a:r>
            <a:r>
              <a:rPr lang="en-US" sz="1200" dirty="0" err="1" smtClean="0">
                <a:solidFill>
                  <a:schemeClr val="dk1"/>
                </a:solidFill>
              </a:rPr>
              <a:t>majaw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shawa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masha</a:t>
            </a:r>
            <a:r>
              <a:rPr lang="en-US" sz="1200" dirty="0" smtClean="0">
                <a:solidFill>
                  <a:schemeClr val="dk1"/>
                </a:solidFill>
              </a:rPr>
              <a:t> kata </a:t>
            </a:r>
            <a:r>
              <a:rPr lang="en-US" sz="1200" dirty="0" err="1" smtClean="0">
                <a:solidFill>
                  <a:schemeClr val="dk1"/>
                </a:solidFill>
              </a:rPr>
              <a:t>hta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shang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lawm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na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ahkaw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ahkang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nlaw</a:t>
            </a:r>
            <a:r>
              <a:rPr lang="en-US" sz="1200" dirty="0" smtClean="0">
                <a:solidFill>
                  <a:schemeClr val="dk1"/>
                </a:solidFill>
              </a:rPr>
              <a:t> la </a:t>
            </a:r>
            <a:r>
              <a:rPr lang="en-US" sz="1200" dirty="0" err="1" smtClean="0">
                <a:solidFill>
                  <a:schemeClr val="dk1"/>
                </a:solidFill>
              </a:rPr>
              <a:t>nga</a:t>
            </a:r>
            <a:r>
              <a:rPr lang="en-US" sz="1200" dirty="0" smtClean="0">
                <a:solidFill>
                  <a:schemeClr val="dk1"/>
                </a:solidFill>
              </a:rPr>
              <a:t> ai </a:t>
            </a:r>
            <a:r>
              <a:rPr lang="en-US" sz="1200" dirty="0" err="1" smtClean="0">
                <a:solidFill>
                  <a:schemeClr val="dk1"/>
                </a:solidFill>
              </a:rPr>
              <a:t>ni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gaw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ahpyak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dinglun</a:t>
            </a:r>
            <a:r>
              <a:rPr lang="en-US" sz="1200" dirty="0" smtClean="0">
                <a:solidFill>
                  <a:schemeClr val="dk1"/>
                </a:solidFill>
              </a:rPr>
              <a:t> ai lam </a:t>
            </a:r>
            <a:r>
              <a:rPr lang="en-US" sz="1200" dirty="0" err="1" smtClean="0">
                <a:solidFill>
                  <a:schemeClr val="dk1"/>
                </a:solidFill>
              </a:rPr>
              <a:t>hte</a:t>
            </a:r>
            <a:r>
              <a:rPr lang="en-US" sz="1200" dirty="0" smtClean="0">
                <a:solidFill>
                  <a:schemeClr val="dk1"/>
                </a:solidFill>
              </a:rPr>
              <a:t> man </a:t>
            </a:r>
            <a:r>
              <a:rPr lang="en-US" sz="1200" dirty="0" err="1" smtClean="0">
                <a:solidFill>
                  <a:schemeClr val="dk1"/>
                </a:solidFill>
              </a:rPr>
              <a:t>lata</a:t>
            </a:r>
            <a:r>
              <a:rPr lang="en-US" sz="1200" dirty="0" smtClean="0">
                <a:solidFill>
                  <a:schemeClr val="dk1"/>
                </a:solidFill>
              </a:rPr>
              <a:t> ai lam </a:t>
            </a:r>
            <a:r>
              <a:rPr lang="en-US" sz="1200" dirty="0" err="1" smtClean="0">
                <a:solidFill>
                  <a:schemeClr val="dk1"/>
                </a:solidFill>
              </a:rPr>
              <a:t>ni</a:t>
            </a:r>
            <a:r>
              <a:rPr lang="en-US" sz="1200" dirty="0" smtClean="0">
                <a:solidFill>
                  <a:schemeClr val="dk1"/>
                </a:solidFill>
              </a:rPr>
              <a:t> a </a:t>
            </a:r>
            <a:r>
              <a:rPr lang="en-US" sz="1200" dirty="0" err="1" smtClean="0">
                <a:solidFill>
                  <a:schemeClr val="dk1"/>
                </a:solidFill>
              </a:rPr>
              <a:t>majaw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madung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ra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rawng</a:t>
            </a:r>
            <a:r>
              <a:rPr lang="en-US" sz="1200" dirty="0" smtClean="0">
                <a:solidFill>
                  <a:schemeClr val="dk1"/>
                </a:solidFill>
              </a:rPr>
              <a:t> ai lam </a:t>
            </a:r>
            <a:r>
              <a:rPr lang="en-US" sz="1200" dirty="0" err="1" smtClean="0">
                <a:solidFill>
                  <a:schemeClr val="dk1"/>
                </a:solidFill>
              </a:rPr>
              <a:t>ni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hpe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lu</a:t>
            </a:r>
            <a:r>
              <a:rPr lang="en-US" sz="1200" dirty="0" smtClean="0">
                <a:solidFill>
                  <a:schemeClr val="dk1"/>
                </a:solidFill>
              </a:rPr>
              <a:t> la </a:t>
            </a:r>
            <a:r>
              <a:rPr lang="en-US" sz="1200" dirty="0" err="1" smtClean="0">
                <a:solidFill>
                  <a:schemeClr val="dk1"/>
                </a:solidFill>
              </a:rPr>
              <a:t>na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matu</a:t>
            </a:r>
            <a:r>
              <a:rPr lang="en-US" sz="1200" dirty="0" smtClean="0">
                <a:solidFill>
                  <a:schemeClr val="dk1"/>
                </a:solidFill>
              </a:rPr>
              <a:t> yak </a:t>
            </a:r>
            <a:r>
              <a:rPr lang="en-US" sz="1200" dirty="0" err="1" smtClean="0">
                <a:solidFill>
                  <a:schemeClr val="dk1"/>
                </a:solidFill>
              </a:rPr>
              <a:t>hkak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chye</a:t>
            </a:r>
            <a:r>
              <a:rPr lang="en-US" sz="1200" dirty="0" smtClean="0">
                <a:solidFill>
                  <a:schemeClr val="dk1"/>
                </a:solidFill>
              </a:rPr>
              <a:t> ai. </a:t>
            </a:r>
            <a:r>
              <a:rPr lang="en-US" sz="1200" dirty="0" err="1" smtClean="0">
                <a:solidFill>
                  <a:schemeClr val="dk1"/>
                </a:solidFill>
              </a:rPr>
              <a:t>Shanhte</a:t>
            </a:r>
            <a:r>
              <a:rPr lang="en-US" sz="1200" dirty="0" smtClean="0">
                <a:solidFill>
                  <a:schemeClr val="dk1"/>
                </a:solidFill>
              </a:rPr>
              <a:t> a </a:t>
            </a:r>
            <a:r>
              <a:rPr lang="en-US" sz="1200" dirty="0" err="1" smtClean="0">
                <a:solidFill>
                  <a:schemeClr val="dk1"/>
                </a:solidFill>
              </a:rPr>
              <a:t>madu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masat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kumla</a:t>
            </a:r>
            <a:r>
              <a:rPr lang="en-US" sz="1200" dirty="0" smtClean="0">
                <a:solidFill>
                  <a:schemeClr val="dk1"/>
                </a:solidFill>
              </a:rPr>
              <a:t> a </a:t>
            </a:r>
            <a:r>
              <a:rPr lang="en-US" sz="1200" dirty="0" err="1" smtClean="0">
                <a:solidFill>
                  <a:schemeClr val="dk1"/>
                </a:solidFill>
              </a:rPr>
              <a:t>majaw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garum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lajang</a:t>
            </a:r>
            <a:r>
              <a:rPr lang="en-US" sz="1200" dirty="0" smtClean="0">
                <a:solidFill>
                  <a:schemeClr val="dk1"/>
                </a:solidFill>
              </a:rPr>
              <a:t> lam jaw </a:t>
            </a:r>
            <a:r>
              <a:rPr lang="en-US" sz="1200" dirty="0" err="1" smtClean="0">
                <a:solidFill>
                  <a:schemeClr val="dk1"/>
                </a:solidFill>
              </a:rPr>
              <a:t>na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matu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nhkap</a:t>
            </a:r>
            <a:r>
              <a:rPr lang="en-US" sz="1200" dirty="0" smtClean="0">
                <a:solidFill>
                  <a:schemeClr val="dk1"/>
                </a:solidFill>
              </a:rPr>
              <a:t> la ai lam </a:t>
            </a:r>
            <a:r>
              <a:rPr lang="en-US" sz="1200" dirty="0" err="1" smtClean="0">
                <a:solidFill>
                  <a:schemeClr val="dk1"/>
                </a:solidFill>
              </a:rPr>
              <a:t>ni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mung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hkrum</a:t>
            </a:r>
            <a:r>
              <a:rPr lang="en-US" sz="1200" dirty="0" smtClean="0">
                <a:solidFill>
                  <a:schemeClr val="dk1"/>
                </a:solidFill>
              </a:rPr>
              <a:t> </a:t>
            </a:r>
            <a:r>
              <a:rPr lang="en-US" sz="1200" dirty="0" err="1" smtClean="0">
                <a:solidFill>
                  <a:schemeClr val="dk1"/>
                </a:solidFill>
              </a:rPr>
              <a:t>chye</a:t>
            </a:r>
            <a:r>
              <a:rPr lang="en-US" sz="1200" dirty="0" smtClean="0">
                <a:solidFill>
                  <a:schemeClr val="dk1"/>
                </a:solidFill>
              </a:rPr>
              <a:t> ai.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dirty="0"/>
          </a:p>
        </p:txBody>
      </p:sp>
      <p:sp>
        <p:nvSpPr>
          <p:cNvPr id="254" name="Google Shape;254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Kanu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mungdan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kata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jahkrit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shama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shim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shingbyi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mungdan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du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mungdan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Dai </a:t>
            </a:r>
            <a:r>
              <a:rPr lang="en-US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mungdan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tara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Dai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shinggyim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upung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koi yen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madung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nhkap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lang="en-U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hkamja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ganawn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mazum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nchyawn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nbyen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kahtap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(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tsi,lanu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lahku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200" baseline="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baseline="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baseline="0" dirty="0" smtClean="0">
                <a:latin typeface="Arial"/>
                <a:ea typeface="Arial"/>
                <a:cs typeface="Arial"/>
                <a:sym typeface="Arial"/>
              </a:rPr>
              <a:t> mat 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galoi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mung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dingbai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dingna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ai.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hkrang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seng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nchyawn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nbyen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yu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lanu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lahku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hkrang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seng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nchyawm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nbyen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hkawm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yak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hkak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shadawn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hkrai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hkawm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lam,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maju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) mu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maju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ningra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shiga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lamang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dawsang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 lam)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dirty="0"/>
          </a:p>
        </p:txBody>
      </p:sp>
      <p:sp>
        <p:nvSpPr>
          <p:cNvPr id="284" name="Google Shape;284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Yu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ginra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Yu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ginra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sakkung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ginra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, ma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chyahkring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chyahkra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lam)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shinggan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myti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mada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lam mat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garen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ai.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Shinggan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mungkan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mahkai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shanut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let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pu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292" name="Google Shape;292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3838" lvl="0" indent="4760">
              <a:buSzPts val="2118"/>
            </a:pP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Ndai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sharin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hpawng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Lotus Circle a 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Asia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Foundation,Good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Practice Group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da n-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smtClean="0">
                <a:solidFill>
                  <a:srgbClr val="3F3F3F"/>
                </a:solidFill>
              </a:rPr>
              <a:t>(online) </a:t>
            </a:r>
            <a:r>
              <a:rPr lang="en-US" sz="1100" i="1" dirty="0" err="1" smtClean="0">
                <a:solidFill>
                  <a:srgbClr val="3F3F3F"/>
                </a:solidFill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sharin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ya</a:t>
            </a:r>
            <a:r>
              <a:rPr lang="en-US" sz="1100" i="1" dirty="0" smtClean="0">
                <a:solidFill>
                  <a:srgbClr val="3F3F3F"/>
                </a:solidFill>
              </a:rPr>
              <a:t> ai “</a:t>
            </a:r>
            <a:r>
              <a:rPr lang="en-US" sz="1100" i="1" dirty="0" err="1" smtClean="0">
                <a:solidFill>
                  <a:srgbClr val="3F3F3F"/>
                </a:solidFill>
              </a:rPr>
              <a:t>myit</a:t>
            </a:r>
            <a:r>
              <a:rPr lang="en-US" sz="1100" i="1" dirty="0" smtClean="0">
                <a:solidFill>
                  <a:srgbClr val="3F3F3F"/>
                </a:solidFill>
              </a:rPr>
              <a:t>  </a:t>
            </a:r>
            <a:r>
              <a:rPr lang="en-US" sz="1100" i="1" dirty="0" err="1" smtClean="0">
                <a:solidFill>
                  <a:srgbClr val="3F3F3F"/>
                </a:solidFill>
              </a:rPr>
              <a:t>hte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seng</a:t>
            </a:r>
            <a:r>
              <a:rPr lang="en-US" sz="1100" i="1" dirty="0" smtClean="0">
                <a:solidFill>
                  <a:srgbClr val="3F3F3F"/>
                </a:solidFill>
              </a:rPr>
              <a:t> n-</a:t>
            </a:r>
            <a:r>
              <a:rPr lang="en-US" sz="1100" i="1" dirty="0" err="1" smtClean="0">
                <a:solidFill>
                  <a:srgbClr val="3F3F3F"/>
                </a:solidFill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garum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shingtau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ya</a:t>
            </a:r>
            <a:r>
              <a:rPr lang="en-US" sz="1100" i="1" dirty="0" smtClean="0">
                <a:solidFill>
                  <a:srgbClr val="3F3F3F"/>
                </a:solidFill>
              </a:rPr>
              <a:t> ai lam a </a:t>
            </a:r>
            <a:r>
              <a:rPr lang="en-US" sz="1100" i="1" dirty="0" err="1" smtClean="0">
                <a:solidFill>
                  <a:srgbClr val="3F3F3F"/>
                </a:solidFill>
              </a:rPr>
              <a:t>ningpawt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madung</a:t>
            </a:r>
            <a:r>
              <a:rPr lang="en-US" sz="1100" i="1" dirty="0" smtClean="0">
                <a:solidFill>
                  <a:srgbClr val="3F3F3F"/>
                </a:solidFill>
              </a:rPr>
              <a:t> kung </a:t>
            </a:r>
            <a:r>
              <a:rPr lang="en-US" sz="1100" i="1" dirty="0" err="1" smtClean="0">
                <a:solidFill>
                  <a:srgbClr val="3F3F3F"/>
                </a:solidFill>
              </a:rPr>
              <a:t>kyang</a:t>
            </a:r>
            <a:r>
              <a:rPr lang="en-US" sz="1100" i="1" dirty="0" smtClean="0">
                <a:solidFill>
                  <a:srgbClr val="3F3F3F"/>
                </a:solidFill>
              </a:rPr>
              <a:t> ai lam- Sri Lanka </a:t>
            </a:r>
            <a:r>
              <a:rPr lang="en-US" sz="1100" i="1" dirty="0" err="1" smtClean="0">
                <a:solidFill>
                  <a:srgbClr val="3F3F3F"/>
                </a:solidFill>
              </a:rPr>
              <a:t>Mung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dan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shawng</a:t>
            </a:r>
            <a:r>
              <a:rPr lang="en-US" sz="1100" i="1" dirty="0" smtClean="0">
                <a:solidFill>
                  <a:srgbClr val="3F3F3F"/>
                </a:solidFill>
              </a:rPr>
              <a:t> lam </a:t>
            </a:r>
            <a:r>
              <a:rPr lang="en-US" sz="1100" i="1" dirty="0" err="1" smtClean="0">
                <a:solidFill>
                  <a:srgbClr val="3F3F3F"/>
                </a:solidFill>
              </a:rPr>
              <a:t>hta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hti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htang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garum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shingtau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ya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nga</a:t>
            </a:r>
            <a:r>
              <a:rPr lang="en-US" sz="1100" i="1" dirty="0" smtClean="0">
                <a:solidFill>
                  <a:srgbClr val="3F3F3F"/>
                </a:solidFill>
              </a:rPr>
              <a:t> ai </a:t>
            </a:r>
            <a:r>
              <a:rPr lang="en-US" sz="1100" i="1" dirty="0" err="1" smtClean="0">
                <a:solidFill>
                  <a:srgbClr val="3F3F3F"/>
                </a:solidFill>
              </a:rPr>
              <a:t>ni</a:t>
            </a:r>
            <a:r>
              <a:rPr lang="en-US" sz="1100" i="1" dirty="0" smtClean="0">
                <a:solidFill>
                  <a:srgbClr val="3F3F3F"/>
                </a:solidFill>
              </a:rPr>
              <a:t> a </a:t>
            </a:r>
            <a:r>
              <a:rPr lang="en-US" sz="1100" i="1" dirty="0" err="1" smtClean="0">
                <a:solidFill>
                  <a:srgbClr val="3F3F3F"/>
                </a:solidFill>
              </a:rPr>
              <a:t>matu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nhtoi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kadun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sharin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hpawng</a:t>
            </a:r>
            <a:r>
              <a:rPr lang="en-US" sz="1100" i="1" dirty="0" smtClean="0">
                <a:solidFill>
                  <a:srgbClr val="3F3F3F"/>
                </a:solidFill>
              </a:rPr>
              <a:t>” </a:t>
            </a:r>
            <a:r>
              <a:rPr lang="en-US" sz="1100" i="1" dirty="0" err="1" smtClean="0">
                <a:solidFill>
                  <a:srgbClr val="3F3F3F"/>
                </a:solidFill>
              </a:rPr>
              <a:t>hpe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madung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tawn</a:t>
            </a:r>
            <a:r>
              <a:rPr lang="en-US" sz="1100" i="1" dirty="0" smtClean="0">
                <a:solidFill>
                  <a:srgbClr val="3F3F3F"/>
                </a:solidFill>
              </a:rPr>
              <a:t> ai. Sri Lanka </a:t>
            </a:r>
            <a:r>
              <a:rPr lang="en-US" sz="1100" i="1" dirty="0" err="1" smtClean="0">
                <a:solidFill>
                  <a:srgbClr val="3F3F3F"/>
                </a:solidFill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sharin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hpawng</a:t>
            </a:r>
            <a:r>
              <a:rPr lang="en-US" sz="1100" i="1" dirty="0" smtClean="0">
                <a:solidFill>
                  <a:srgbClr val="3F3F3F"/>
                </a:solidFill>
              </a:rPr>
              <a:t>  </a:t>
            </a:r>
            <a:r>
              <a:rPr lang="en-US" sz="1100" i="1" dirty="0" err="1" smtClean="0">
                <a:solidFill>
                  <a:srgbClr val="3F3F3F"/>
                </a:solidFill>
              </a:rPr>
              <a:t>hta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lawm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ginlam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100" i="1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100" i="1" u="sng" dirty="0" smtClean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https://psychosocialskills.teachable.com/</a:t>
            </a:r>
            <a:r>
              <a:rPr lang="en-US" sz="1100" i="1" dirty="0" smtClean="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hpung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hkum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ginjaw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komati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(Inter-Agency Standing Committee - IASC)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ka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shapraw</a:t>
            </a:r>
            <a:r>
              <a:rPr lang="en-US" sz="1100" i="1" dirty="0" smtClean="0">
                <a:solidFill>
                  <a:srgbClr val="3F3F3F"/>
                </a:solidFill>
              </a:rPr>
              <a:t> da ai “</a:t>
            </a:r>
            <a:r>
              <a:rPr lang="en-US" sz="1100" i="1" dirty="0" err="1" smtClean="0">
                <a:solidFill>
                  <a:srgbClr val="3F3F3F"/>
                </a:solidFill>
              </a:rPr>
              <a:t>Myit</a:t>
            </a:r>
            <a:r>
              <a:rPr lang="en-US" sz="1100" i="1" dirty="0" smtClean="0">
                <a:solidFill>
                  <a:srgbClr val="3F3F3F"/>
                </a:solidFill>
              </a:rPr>
              <a:t>  </a:t>
            </a:r>
            <a:r>
              <a:rPr lang="en-US" sz="1100" i="1" dirty="0" err="1" smtClean="0">
                <a:solidFill>
                  <a:srgbClr val="3F3F3F"/>
                </a:solidFill>
              </a:rPr>
              <a:t>hte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seng</a:t>
            </a:r>
            <a:r>
              <a:rPr lang="en-US" sz="1100" i="1" dirty="0" smtClean="0">
                <a:solidFill>
                  <a:srgbClr val="3F3F3F"/>
                </a:solidFill>
              </a:rPr>
              <a:t> n-</a:t>
            </a:r>
            <a:r>
              <a:rPr lang="en-US" sz="1100" i="1" dirty="0" err="1" smtClean="0">
                <a:solidFill>
                  <a:srgbClr val="3F3F3F"/>
                </a:solidFill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garum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shingtau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ya</a:t>
            </a:r>
            <a:r>
              <a:rPr lang="en-US" sz="1100" i="1" dirty="0" smtClean="0">
                <a:solidFill>
                  <a:srgbClr val="3F3F3F"/>
                </a:solidFill>
              </a:rPr>
              <a:t> ai lam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ningpawt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madung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kung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kyang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ai lam- Covid-19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ladaw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htihtang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shakut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shaja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matsun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lam”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lakap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da ai</a:t>
            </a:r>
            <a:r>
              <a:rPr lang="en-US" sz="1100" i="1" dirty="0" smtClean="0">
                <a:solidFill>
                  <a:srgbClr val="3F3F3F"/>
                </a:solidFill>
              </a:rPr>
              <a:t>. </a:t>
            </a:r>
            <a:r>
              <a:rPr lang="en-US" sz="1100" i="1" dirty="0" err="1" smtClean="0">
                <a:solidFill>
                  <a:srgbClr val="3F3F3F"/>
                </a:solidFill>
              </a:rPr>
              <a:t>Ndai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gaw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hpung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hkum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ginjaw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komati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(IASC)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da ai lam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nrai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ai. IASC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ndai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gale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lakap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da ai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lawm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ginlam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tup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hkrak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ten ai lam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lit  n-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ai.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Ndai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lakap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da ai lam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lai</a:t>
            </a:r>
            <a:r>
              <a:rPr lang="en-US" sz="1100" i="1" dirty="0" err="1" smtClean="0">
                <a:solidFill>
                  <a:srgbClr val="3F3F3F"/>
                </a:solidFill>
              </a:rPr>
              <a:t>ka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ga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baw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ni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bai</a:t>
            </a:r>
            <a:r>
              <a:rPr lang="en-US" sz="1100" i="1" dirty="0" smtClean="0">
                <a:solidFill>
                  <a:srgbClr val="3F3F3F"/>
                </a:solidFill>
              </a:rPr>
              <a:t> jet bang da </a:t>
            </a:r>
            <a:r>
              <a:rPr lang="en-US" sz="1100" i="1" dirty="0" err="1" smtClean="0">
                <a:solidFill>
                  <a:srgbClr val="3F3F3F"/>
                </a:solidFill>
              </a:rPr>
              <a:t>ga</a:t>
            </a:r>
            <a:r>
              <a:rPr lang="en-US" sz="1100" i="1" dirty="0" smtClean="0">
                <a:solidFill>
                  <a:srgbClr val="3F3F3F"/>
                </a:solidFill>
              </a:rPr>
              <a:t> ai. </a:t>
            </a:r>
            <a:r>
              <a:rPr lang="en-US" sz="1100" i="1" dirty="0" err="1" smtClean="0">
                <a:solidFill>
                  <a:srgbClr val="3F3F3F"/>
                </a:solidFill>
              </a:rPr>
              <a:t>Ndai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zawn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htuk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manu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hkra</a:t>
            </a:r>
            <a:r>
              <a:rPr lang="en-US" sz="1100" i="1" dirty="0" smtClean="0">
                <a:solidFill>
                  <a:srgbClr val="3F3F3F"/>
                </a:solidFill>
              </a:rPr>
              <a:t>  </a:t>
            </a:r>
            <a:r>
              <a:rPr lang="en-US" sz="1100" i="1" dirty="0" err="1" smtClean="0">
                <a:solidFill>
                  <a:srgbClr val="3F3F3F"/>
                </a:solidFill>
              </a:rPr>
              <a:t>ga</a:t>
            </a:r>
            <a:r>
              <a:rPr lang="en-US" sz="1100" i="1" dirty="0" smtClean="0">
                <a:solidFill>
                  <a:srgbClr val="3F3F3F"/>
                </a:solidFill>
              </a:rPr>
              <a:t> gale </a:t>
            </a:r>
            <a:r>
              <a:rPr lang="en-US" sz="1100" i="1" dirty="0" err="1" smtClean="0">
                <a:solidFill>
                  <a:srgbClr val="3F3F3F"/>
                </a:solidFill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</a:rPr>
              <a:t> da ai lam </a:t>
            </a:r>
            <a:r>
              <a:rPr lang="en-US" sz="1100" i="1" dirty="0" err="1" smtClean="0">
                <a:solidFill>
                  <a:srgbClr val="3F3F3F"/>
                </a:solidFill>
              </a:rPr>
              <a:t>gaw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hpung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hkum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ginjaw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komati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(IASC)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da ai lam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nrai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ai</a:t>
            </a:r>
            <a:r>
              <a:rPr lang="en-US" sz="1100" i="1" dirty="0" smtClean="0">
                <a:solidFill>
                  <a:srgbClr val="3F3F3F"/>
                </a:solidFill>
              </a:rPr>
              <a:t>. </a:t>
            </a:r>
            <a:r>
              <a:rPr lang="en-US" sz="1100" i="1" dirty="0" err="1" smtClean="0">
                <a:solidFill>
                  <a:srgbClr val="3F3F3F"/>
                </a:solidFill>
              </a:rPr>
              <a:t>Ndai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ga</a:t>
            </a:r>
            <a:r>
              <a:rPr lang="en-US" sz="1100" i="1" dirty="0" smtClean="0">
                <a:solidFill>
                  <a:srgbClr val="3F3F3F"/>
                </a:solidFill>
              </a:rPr>
              <a:t> gale </a:t>
            </a:r>
            <a:r>
              <a:rPr lang="en-US" sz="1100" i="1" dirty="0" err="1" smtClean="0">
                <a:solidFill>
                  <a:srgbClr val="3F3F3F"/>
                </a:solidFill>
              </a:rPr>
              <a:t>lakap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</a:rPr>
              <a:t> da ai </a:t>
            </a:r>
            <a:r>
              <a:rPr lang="en-US" sz="1100" i="1" dirty="0" err="1" smtClean="0">
                <a:solidFill>
                  <a:srgbClr val="3F3F3F"/>
                </a:solidFill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lawm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nga</a:t>
            </a:r>
            <a:r>
              <a:rPr lang="en-US" sz="1100" i="1" dirty="0" smtClean="0">
                <a:solidFill>
                  <a:srgbClr val="3F3F3F"/>
                </a:solidFill>
              </a:rPr>
              <a:t> ai </a:t>
            </a:r>
            <a:r>
              <a:rPr lang="en-US" sz="1100" i="1" dirty="0" err="1" smtClean="0">
                <a:solidFill>
                  <a:srgbClr val="3F3F3F"/>
                </a:solidFill>
              </a:rPr>
              <a:t>ginlam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ni</a:t>
            </a:r>
            <a:r>
              <a:rPr lang="en-US" sz="1100" i="1" dirty="0" smtClean="0">
                <a:solidFill>
                  <a:srgbClr val="3F3F3F"/>
                </a:solidFill>
              </a:rPr>
              <a:t>( </a:t>
            </a:r>
            <a:r>
              <a:rPr lang="en-US" sz="1100" i="1" dirty="0" err="1" smtClean="0">
                <a:solidFill>
                  <a:srgbClr val="3F3F3F"/>
                </a:solidFill>
              </a:rPr>
              <a:t>Shr</a:t>
            </a:r>
            <a:r>
              <a:rPr lang="en-US" sz="1100" i="1" dirty="0" smtClean="0">
                <a:solidFill>
                  <a:srgbClr val="3F3F3F"/>
                </a:solidFill>
              </a:rPr>
              <a:t>)</a:t>
            </a:r>
            <a:r>
              <a:rPr lang="en-US" sz="1100" i="1" dirty="0" err="1" smtClean="0">
                <a:solidFill>
                  <a:srgbClr val="3F3F3F"/>
                </a:solidFill>
              </a:rPr>
              <a:t>tup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hkrak</a:t>
            </a:r>
            <a:r>
              <a:rPr lang="en-US" sz="1100" i="1" dirty="0" smtClean="0">
                <a:solidFill>
                  <a:srgbClr val="3F3F3F"/>
                </a:solidFill>
              </a:rPr>
              <a:t> ten ai lam </a:t>
            </a:r>
            <a:r>
              <a:rPr lang="en-US" sz="1100" i="1" dirty="0" err="1" smtClean="0">
                <a:solidFill>
                  <a:srgbClr val="3F3F3F"/>
                </a:solidFill>
              </a:rPr>
              <a:t>ni</a:t>
            </a:r>
            <a:r>
              <a:rPr lang="en-US" sz="1100" i="1" dirty="0" smtClean="0">
                <a:solidFill>
                  <a:srgbClr val="3F3F3F"/>
                </a:solidFill>
              </a:rPr>
              <a:t> a </a:t>
            </a:r>
            <a:r>
              <a:rPr lang="en-US" sz="1100" i="1" dirty="0" err="1" smtClean="0">
                <a:solidFill>
                  <a:srgbClr val="3F3F3F"/>
                </a:solidFill>
              </a:rPr>
              <a:t>matu</a:t>
            </a:r>
            <a:r>
              <a:rPr lang="en-US" sz="1100" i="1" dirty="0" smtClean="0">
                <a:solidFill>
                  <a:srgbClr val="3F3F3F"/>
                </a:solidFill>
              </a:rPr>
              <a:t> (IASC) </a:t>
            </a:r>
            <a:r>
              <a:rPr lang="en-US" sz="1100" i="1" dirty="0" err="1" smtClean="0">
                <a:solidFill>
                  <a:srgbClr val="3F3F3F"/>
                </a:solidFill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</a:rPr>
              <a:t> lit  n-</a:t>
            </a:r>
            <a:r>
              <a:rPr lang="en-US" sz="1100" i="1" dirty="0" err="1" smtClean="0">
                <a:solidFill>
                  <a:srgbClr val="3F3F3F"/>
                </a:solidFill>
              </a:rPr>
              <a:t>nga</a:t>
            </a:r>
            <a:r>
              <a:rPr lang="en-US" sz="1100" i="1" dirty="0" smtClean="0">
                <a:solidFill>
                  <a:srgbClr val="3F3F3F"/>
                </a:solidFill>
              </a:rPr>
              <a:t> ai. </a:t>
            </a:r>
            <a:r>
              <a:rPr lang="en-US" sz="1100" i="1" dirty="0" err="1" smtClean="0">
                <a:solidFill>
                  <a:srgbClr val="3F3F3F"/>
                </a:solidFill>
              </a:rPr>
              <a:t>Madung</a:t>
            </a:r>
            <a:r>
              <a:rPr lang="en-US" sz="1100" i="1" dirty="0" smtClean="0">
                <a:solidFill>
                  <a:srgbClr val="3F3F3F"/>
                </a:solidFill>
              </a:rPr>
              <a:t> English </a:t>
            </a:r>
            <a:r>
              <a:rPr lang="en-US" sz="1100" i="1" dirty="0" err="1" smtClean="0">
                <a:solidFill>
                  <a:srgbClr val="3F3F3F"/>
                </a:solidFill>
              </a:rPr>
              <a:t>ga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hte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ka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</a:rPr>
              <a:t> n-</a:t>
            </a:r>
            <a:r>
              <a:rPr lang="en-US" sz="1100" i="1" dirty="0" err="1" smtClean="0">
                <a:solidFill>
                  <a:srgbClr val="3F3F3F"/>
                </a:solidFill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</a:rPr>
              <a:t> 2022 </a:t>
            </a:r>
            <a:r>
              <a:rPr lang="en-US" sz="1100" i="1" dirty="0" err="1" smtClean="0">
                <a:solidFill>
                  <a:srgbClr val="3F3F3F"/>
                </a:solidFill>
              </a:rPr>
              <a:t>ning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shapraw</a:t>
            </a:r>
            <a:r>
              <a:rPr lang="en-US" sz="1100" i="1" dirty="0" smtClean="0">
                <a:solidFill>
                  <a:srgbClr val="3F3F3F"/>
                </a:solidFill>
              </a:rPr>
              <a:t> da ai 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“Inter-Agency Standing Committee - Basic Psychosocial Skills: A Guide for COVID-19 Responders.’ License: CC BY-NC-SA 3.0 IGO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IASC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ten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shapraw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da ai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laika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re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ngu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tara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shang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lit 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ai.”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u="sng" dirty="0" smtClean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https://app.mhpss.net/resource/basic-psychosocial-skills-a-guide-for-covid-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19-responders</a:t>
            </a:r>
            <a:endParaRPr lang="en-US" sz="1100" dirty="0" smtClean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3838" lvl="0" indent="4760">
              <a:lnSpc>
                <a:spcPct val="110000"/>
              </a:lnSpc>
              <a:buSzPts val="2118"/>
            </a:pP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Ndai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htuk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manu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hkra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ga</a:t>
            </a:r>
            <a:r>
              <a:rPr lang="en-US" sz="1100" i="1" dirty="0" smtClean="0">
                <a:solidFill>
                  <a:srgbClr val="3F3F3F"/>
                </a:solidFill>
              </a:rPr>
              <a:t> gale </a:t>
            </a:r>
            <a:r>
              <a:rPr lang="en-US" sz="1100" i="1" dirty="0" err="1" smtClean="0">
                <a:solidFill>
                  <a:srgbClr val="3F3F3F"/>
                </a:solidFill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</a:rPr>
              <a:t> ai </a:t>
            </a:r>
            <a:r>
              <a:rPr lang="en-US" sz="1100" i="1" dirty="0" err="1" smtClean="0">
                <a:solidFill>
                  <a:srgbClr val="3F3F3F"/>
                </a:solidFill>
              </a:rPr>
              <a:t>laika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hpe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madung</a:t>
            </a:r>
            <a:r>
              <a:rPr lang="en-US" sz="1100" i="1" dirty="0" smtClean="0">
                <a:solidFill>
                  <a:srgbClr val="3F3F3F"/>
                </a:solidFill>
              </a:rPr>
              <a:t>  </a:t>
            </a:r>
            <a:r>
              <a:rPr lang="en-US" sz="1100" i="1" dirty="0" err="1" smtClean="0">
                <a:solidFill>
                  <a:srgbClr val="3F3F3F"/>
                </a:solidFill>
              </a:rPr>
              <a:t>ka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shapraw</a:t>
            </a:r>
            <a:r>
              <a:rPr lang="en-US" sz="1100" i="1" dirty="0" smtClean="0">
                <a:solidFill>
                  <a:srgbClr val="3F3F3F"/>
                </a:solidFill>
              </a:rPr>
              <a:t> da ai </a:t>
            </a:r>
            <a:r>
              <a:rPr lang="en-US" sz="1100" i="1" dirty="0" err="1" smtClean="0">
                <a:solidFill>
                  <a:srgbClr val="3F3F3F"/>
                </a:solidFill>
              </a:rPr>
              <a:t>hte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matut</a:t>
            </a:r>
            <a:r>
              <a:rPr lang="en-US" sz="1100" i="1" dirty="0" smtClean="0">
                <a:solidFill>
                  <a:srgbClr val="3F3F3F"/>
                </a:solidFill>
              </a:rPr>
              <a:t> n-</a:t>
            </a:r>
            <a:r>
              <a:rPr lang="en-US" sz="1100" i="1" dirty="0" err="1" smtClean="0">
                <a:solidFill>
                  <a:srgbClr val="3F3F3F"/>
                </a:solidFill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bai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lajang</a:t>
            </a:r>
            <a:r>
              <a:rPr lang="en-US" sz="1100" i="1" dirty="0" smtClean="0">
                <a:solidFill>
                  <a:srgbClr val="3F3F3F"/>
                </a:solidFill>
              </a:rPr>
              <a:t> ai </a:t>
            </a:r>
            <a:r>
              <a:rPr lang="en-US" sz="1100" i="1" dirty="0" err="1" smtClean="0">
                <a:solidFill>
                  <a:srgbClr val="3F3F3F"/>
                </a:solidFill>
              </a:rPr>
              <a:t>ni</a:t>
            </a:r>
            <a:r>
              <a:rPr lang="en-US" sz="1100" i="1" dirty="0" smtClean="0">
                <a:solidFill>
                  <a:srgbClr val="3F3F3F"/>
                </a:solidFill>
              </a:rPr>
              <a:t> a </a:t>
            </a:r>
            <a:r>
              <a:rPr lang="en-US" sz="1100" i="1" dirty="0" err="1" smtClean="0">
                <a:solidFill>
                  <a:srgbClr val="3F3F3F"/>
                </a:solidFill>
              </a:rPr>
              <a:t>matu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ahkang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lakmat</a:t>
            </a:r>
            <a:r>
              <a:rPr lang="en-US" sz="1100" i="1" dirty="0" smtClean="0">
                <a:solidFill>
                  <a:srgbClr val="3F3F3F"/>
                </a:solidFill>
              </a:rPr>
              <a:t> ( </a:t>
            </a:r>
            <a:r>
              <a:rPr lang="en-US" sz="1100" i="1" dirty="0" err="1" smtClean="0">
                <a:solidFill>
                  <a:srgbClr val="3F3F3F"/>
                </a:solidFill>
              </a:rPr>
              <a:t>Licence</a:t>
            </a:r>
            <a:r>
              <a:rPr lang="en-US" sz="1100" i="1" dirty="0" smtClean="0">
                <a:solidFill>
                  <a:srgbClr val="3F3F3F"/>
                </a:solidFill>
              </a:rPr>
              <a:t> ) </a:t>
            </a:r>
            <a:r>
              <a:rPr lang="en-US" sz="1100" i="1" dirty="0" err="1" smtClean="0">
                <a:solidFill>
                  <a:srgbClr val="3F3F3F"/>
                </a:solidFill>
              </a:rPr>
              <a:t>hte</a:t>
            </a:r>
            <a:r>
              <a:rPr lang="en-US" sz="1100" i="1" dirty="0" smtClean="0">
                <a:solidFill>
                  <a:srgbClr val="3F3F3F"/>
                </a:solidFill>
              </a:rPr>
              <a:t> bung ai </a:t>
            </a:r>
            <a:r>
              <a:rPr lang="en-US" sz="1100" i="1" dirty="0" err="1" smtClean="0">
                <a:solidFill>
                  <a:srgbClr val="3F3F3F"/>
                </a:solidFill>
              </a:rPr>
              <a:t>lakmat</a:t>
            </a:r>
            <a:r>
              <a:rPr lang="en-US" sz="1100" i="1" dirty="0" smtClean="0">
                <a:solidFill>
                  <a:srgbClr val="3F3F3F"/>
                </a:solidFill>
              </a:rPr>
              <a:t> ( </a:t>
            </a:r>
            <a:r>
              <a:rPr lang="en-US" sz="1100" i="1" dirty="0" err="1" smtClean="0">
                <a:solidFill>
                  <a:srgbClr val="3F3F3F"/>
                </a:solidFill>
              </a:rPr>
              <a:t>Licence</a:t>
            </a:r>
            <a:r>
              <a:rPr lang="en-US" sz="1100" i="1" dirty="0" smtClean="0">
                <a:solidFill>
                  <a:srgbClr val="3F3F3F"/>
                </a:solidFill>
              </a:rPr>
              <a:t> ) </a:t>
            </a:r>
            <a:r>
              <a:rPr lang="en-US" sz="1100" i="1" dirty="0" err="1" smtClean="0">
                <a:solidFill>
                  <a:srgbClr val="3F3F3F"/>
                </a:solidFill>
              </a:rPr>
              <a:t>hte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ka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shapraw</a:t>
            </a:r>
            <a:r>
              <a:rPr lang="en-US" sz="1100" i="1" dirty="0" smtClean="0">
                <a:solidFill>
                  <a:srgbClr val="3F3F3F"/>
                </a:solidFill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</a:rPr>
              <a:t>ga</a:t>
            </a:r>
            <a:r>
              <a:rPr lang="en-US" sz="1100" i="1" dirty="0" smtClean="0">
                <a:solidFill>
                  <a:srgbClr val="3F3F3F"/>
                </a:solidFill>
              </a:rPr>
              <a:t> ai. 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CC BY-NC-SA 3.0 IGO </a:t>
            </a:r>
            <a:r>
              <a:rPr lang="en-US" sz="1100" i="1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100" i="1" u="sng" dirty="0" smtClean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https://creativecommons.org/licenses/by-nc-sa/3.0/</a:t>
            </a:r>
            <a:r>
              <a:rPr lang="en-US" sz="1100" i="1" dirty="0" smtClean="0"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1100" dirty="0" smtClean="0">
              <a:latin typeface="Arial"/>
              <a:ea typeface="Arial"/>
              <a:cs typeface="Arial"/>
              <a:sym typeface="Arial"/>
            </a:endParaRPr>
          </a:p>
          <a:p>
            <a:pPr marL="223838" lvl="0" indent="4760">
              <a:lnSpc>
                <a:spcPct val="110000"/>
              </a:lnSpc>
              <a:buSzPts val="2118"/>
            </a:pP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Ndai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sharin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hpawng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sumla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UNFPA (Myanmar)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jaw </a:t>
            </a:r>
            <a:r>
              <a:rPr lang="en-US" sz="1100" i="1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100" i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ai.</a:t>
            </a:r>
            <a:endParaRPr lang="en-US" sz="1100" dirty="0" smtClean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Maigan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bai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htawt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sit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bungli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jawngma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kaga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Maigan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bai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ginra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bai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du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 n-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tsa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jawm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ahpyak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lam 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ginhka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ganawn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mazum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ai.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masat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da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aten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daw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ai.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Dinghku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tsaw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khkau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mahkai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ai.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Covid-19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kap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ntsen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bai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kaja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da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(Q center) de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da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covid-19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jep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mu da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kata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jawm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ahpyak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pu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ai.</a:t>
            </a:r>
          </a:p>
        </p:txBody>
      </p:sp>
      <p:sp>
        <p:nvSpPr>
          <p:cNvPr id="310" name="Google Shape;310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Sakkung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sakkung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langai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Covid-19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Langai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hkawmsa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mahkai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yawm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machyi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Ma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ma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aten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galu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hkamja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manghkang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zawn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man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1200" dirty="0" smtClean="0"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tabLst/>
              <a:defRPr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man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hkamja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seng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kahtap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daw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kaji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law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4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sp>
        <p:nvSpPr>
          <p:cNvPr id="328" name="Google Shape;328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Ma kasha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asak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jan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ma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lanu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lahku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Ma kasha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asak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jan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ma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jawng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shagu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bungli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pu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Dai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lanu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lahku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daw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let lit li ai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ai.</a:t>
            </a:r>
            <a:endParaRPr dirty="0"/>
          </a:p>
        </p:txBody>
      </p:sp>
      <p:sp>
        <p:nvSpPr>
          <p:cNvPr id="336" name="Google Shape;336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Lam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tara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nshang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shingbyi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ta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n-sawn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Yawn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hkyen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lang="en-US" sz="120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pu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hkap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hparan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ladat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shadawn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dinghku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 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shagu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bungli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ai.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law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Dai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zawn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tangsum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zawn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yawn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hkyen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htunglai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356" name="Google Shape;356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Masha </a:t>
            </a:r>
            <a:r>
              <a:rPr lang="en-US" sz="1200" b="0" i="0" u="none" strike="noStrik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grai</a:t>
            </a: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law </a:t>
            </a:r>
            <a:r>
              <a:rPr lang="en-US" sz="1200" b="0" i="0" u="none" strike="noStrik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shara</a:t>
            </a: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endParaRPr lang="en-US" sz="1200" b="0" i="0" u="none" strike="noStrike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0" i="0" u="none" strike="noStrike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200" b="0" i="0" u="none" strike="noStrik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</a:t>
            </a: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shadawn</a:t>
            </a: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Hkyuk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htawng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rim da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hkrum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hpyen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yen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dabang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hte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tara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nshang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shara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tsim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-yam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hkrum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masha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aten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galu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yu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lanu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lahku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ginra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sakkung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masha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myit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hkamja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lam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hte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seng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tsi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rung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machyi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masha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machyi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masha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gawk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hte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kaga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uhpung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hte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seng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ginra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0" i="0" u="none" strike="noStrike" baseline="0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Dai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mabyin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gaw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masha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law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chyat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lam a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majaw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masha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shada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tsan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tsan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matu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matsun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hkrang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tara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hkan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matu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ayak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ahkak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chye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Dai lam a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ritkawp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tara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shaja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shinggyim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ahkaw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ahkang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tara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tawt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lai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mung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0" i="0" u="none" strike="noStrike" dirty="0" smtClean="0">
              <a:solidFill>
                <a:srgbClr val="FFFFFF"/>
              </a:solidFill>
              <a:latin typeface="Arial"/>
              <a:ea typeface="Calibri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0" i="0" u="none" strike="noStrike" dirty="0" smtClean="0">
              <a:solidFill>
                <a:srgbClr val="FFFFFF"/>
              </a:solidFill>
              <a:latin typeface="Arial"/>
              <a:ea typeface="Calibri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mabyin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gaw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masha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grau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hkala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hkra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shangun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n-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laksan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garum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shingtau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lam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ahkyak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laksan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mabyin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nkau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mi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0" i="0" u="none" strike="noStrike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Hkala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hkra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loi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upung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kata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 yang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tinang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garum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shingtau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ladat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ga.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6" name="Google Shape;37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kala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langai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ngai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mu yang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gara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Module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matsun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lam</a:t>
            </a:r>
            <a:r>
              <a:rPr lang="en-US" sz="1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ndai</a:t>
            </a:r>
            <a:r>
              <a:rPr lang="en-US" sz="1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hpawng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module (5) </a:t>
            </a:r>
            <a:r>
              <a:rPr lang="en-US" sz="10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lawm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Dai </a:t>
            </a:r>
            <a:r>
              <a:rPr lang="en-US" sz="10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gaw</a:t>
            </a:r>
            <a:r>
              <a:rPr lang="en-US" sz="1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sym typeface="Arial"/>
              </a:rPr>
              <a:t>Tinang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sym typeface="Arial"/>
              </a:rPr>
              <a:t>madu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sym typeface="Arial"/>
              </a:rPr>
              <a:t>hkum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sym typeface="Arial"/>
              </a:rPr>
              <a:t> a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sym typeface="Arial"/>
              </a:rPr>
              <a:t>hkam</a:t>
            </a:r>
            <a:r>
              <a:rPr lang="en-US" sz="1000" b="1" dirty="0" err="1" smtClean="0"/>
              <a:t>ja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ngwi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pyaw</a:t>
            </a:r>
            <a:r>
              <a:rPr lang="en-US" sz="1000" b="1" dirty="0" smtClean="0"/>
              <a:t> lam,</a:t>
            </a:r>
            <a:endParaRPr lang="en-US" sz="1000" b="1" i="0" u="none" strike="noStrike" cap="none" dirty="0" smtClean="0">
              <a:solidFill>
                <a:srgbClr val="000000"/>
              </a:solidFill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Shani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shagu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ganawn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mazum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n-gun jaw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mahkai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tsun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shaga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lam, Ta tut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jaw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lam,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tsam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0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sz="1000" b="1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0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sz="1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1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Ndai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module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hpaw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tsun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bawng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ban ai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baw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shawng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lam de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hkawm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magam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gun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design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ai.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Ndai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kung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kyang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shawa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langai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hpra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ahkya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n-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asung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jashawng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1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ai.</a:t>
            </a:r>
            <a:endParaRPr lang="en-US" sz="1000" b="1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Shawng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n-nan,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shanhte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tinang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garum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shingtau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lam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jaw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madun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masan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ai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matut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mahkai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tsun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shaga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lam a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kungkyang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lam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galoi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mung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jai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u.</a:t>
            </a:r>
            <a:endParaRPr lang="en-US" sz="1200" b="0" i="0" u="none" strike="noStrik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0" i="0" u="none" strike="noStrik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394" name="Google Shape;394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uhpung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seng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ninggawn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hparat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mahkawng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u. Dai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kaja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jaw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ginra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uhpung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lasksan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hkan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sawk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shapraw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mai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shiga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lamang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dawsang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jaw </a:t>
            </a:r>
            <a:r>
              <a:rPr lang="en-US" sz="1200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200" dirty="0" smtClean="0">
                <a:latin typeface="Arial"/>
                <a:ea typeface="Arial"/>
                <a:cs typeface="Arial"/>
                <a:sym typeface="Arial"/>
              </a:rPr>
              <a:t> u.</a:t>
            </a:r>
            <a:endParaRPr dirty="0"/>
          </a:p>
        </p:txBody>
      </p:sp>
      <p:sp>
        <p:nvSpPr>
          <p:cNvPr id="410" name="Google Shape;41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Hpang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jahtum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hku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n-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shahte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myit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hkrum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yang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garum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hkala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hkra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loi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laksan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uhpung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manghkang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garum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laksan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kung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kyang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lam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mahkrum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madup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uhpung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masha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hpang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matut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mahkai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Lahta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madang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zawn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hkan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n-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laksan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mabyin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ai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 tut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garum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shingtau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lam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jaw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ai.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418" name="Google Shape;41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 smtClean="0"/>
              <a:t>Ndai</a:t>
            </a:r>
            <a:r>
              <a:rPr lang="en-US" dirty="0" smtClean="0"/>
              <a:t> module </a:t>
            </a:r>
            <a:r>
              <a:rPr lang="en-US" dirty="0" err="1" smtClean="0"/>
              <a:t>kaw</a:t>
            </a:r>
            <a:r>
              <a:rPr lang="en-US" dirty="0" smtClean="0"/>
              <a:t> “</a:t>
            </a:r>
            <a:r>
              <a:rPr lang="en-US" dirty="0" err="1" smtClean="0"/>
              <a:t>laksan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mabyin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garum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shingtau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lam” </a:t>
            </a:r>
            <a:r>
              <a:rPr lang="en-US" baseline="0" dirty="0" err="1" smtClean="0"/>
              <a:t>bawng</a:t>
            </a:r>
            <a:r>
              <a:rPr lang="en-US" baseline="0" dirty="0" smtClean="0"/>
              <a:t> ban </a:t>
            </a:r>
            <a:r>
              <a:rPr lang="en-US" baseline="0" dirty="0" err="1" smtClean="0"/>
              <a:t>lai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Anhte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ahkyak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ahkya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mabyin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laksan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mabyin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rai</a:t>
            </a:r>
            <a:r>
              <a:rPr lang="en-US" baseline="0" dirty="0" smtClean="0"/>
              <a:t> n-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</a:t>
            </a:r>
            <a:r>
              <a:rPr lang="en-US" baseline="0" dirty="0" smtClean="0"/>
              <a:t> ai </a:t>
            </a:r>
            <a:r>
              <a:rPr lang="en-US" baseline="0" dirty="0" err="1" smtClean="0"/>
              <a:t>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garum</a:t>
            </a:r>
            <a:r>
              <a:rPr lang="en-US" baseline="0" dirty="0" smtClean="0"/>
              <a:t> </a:t>
            </a:r>
            <a:r>
              <a:rPr lang="en-US" baseline="0" smtClean="0"/>
              <a:t>shingtau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lam </a:t>
            </a:r>
            <a:r>
              <a:rPr lang="en-US" baseline="0" dirty="0" err="1" smtClean="0"/>
              <a:t>hpe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sawk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shapraw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</a:t>
            </a:r>
            <a:r>
              <a:rPr lang="en-US" baseline="0" dirty="0" smtClean="0"/>
              <a:t> ai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Ndai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module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sharawng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ngu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n-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myit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mada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ai. Module (5) a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san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jep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daw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lam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galaw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let Module (6)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matut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n-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hka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GB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GB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ga.</a:t>
            </a:r>
            <a:r>
              <a:rPr lang="en-US" baseline="0" dirty="0" smtClean="0"/>
              <a:t>  </a:t>
            </a:r>
            <a:endParaRPr lang="en-US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26" name="Google Shape;426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Shawng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lam de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galaw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hkawmsa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ai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magam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gun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myit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n-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garum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shingtau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ai lam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ningpawt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madun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kung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kyang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lam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hpawng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module (5)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hkap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tau la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ai.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Ndai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module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kaw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laksan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mabyin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hkrum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hkra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garum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shingtau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lam”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bawng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ban mat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Anhte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gaw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ahkyak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ahkya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mabyin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laksan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byin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n-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garum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shingtau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ngu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sawk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shapraw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ga.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" name="Google Shape;14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 smtClean="0"/>
              <a:t>Lak</a:t>
            </a:r>
            <a:r>
              <a:rPr lang="en-US" baseline="0" dirty="0" err="1" smtClean="0"/>
              <a:t>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mabyin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hkrum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hkra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garum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shingtau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lam </a:t>
            </a:r>
            <a:r>
              <a:rPr lang="en-US" baseline="0" dirty="0" err="1" smtClean="0"/>
              <a:t>ni</a:t>
            </a:r>
            <a:r>
              <a:rPr lang="en-US" baseline="0" dirty="0" smtClean="0"/>
              <a:t>…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Shawa</a:t>
            </a:r>
            <a:r>
              <a:rPr lang="en-US" dirty="0" smtClean="0"/>
              <a:t> </a:t>
            </a:r>
            <a:r>
              <a:rPr lang="en-US" dirty="0" err="1" smtClean="0"/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kata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mang</a:t>
            </a:r>
            <a:r>
              <a:rPr lang="en-US" dirty="0" err="1" smtClean="0"/>
              <a:t>hkang</a:t>
            </a:r>
            <a:r>
              <a:rPr lang="en-US" dirty="0" smtClean="0"/>
              <a:t> </a:t>
            </a:r>
            <a:r>
              <a:rPr lang="en-US" dirty="0" err="1" smtClean="0"/>
              <a:t>hte</a:t>
            </a:r>
            <a:r>
              <a:rPr lang="en-US" dirty="0" smtClean="0"/>
              <a:t> </a:t>
            </a:r>
            <a:r>
              <a:rPr lang="en-US" dirty="0" err="1" smtClean="0"/>
              <a:t>grau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kahtep</a:t>
            </a:r>
            <a:r>
              <a:rPr lang="en-US" dirty="0" smtClean="0"/>
              <a:t> </a:t>
            </a:r>
            <a:r>
              <a:rPr lang="en-US" dirty="0" err="1" smtClean="0"/>
              <a:t>hkrum</a:t>
            </a:r>
            <a:r>
              <a:rPr lang="en-US" dirty="0" smtClean="0"/>
              <a:t> </a:t>
            </a:r>
            <a:r>
              <a:rPr lang="en-US" dirty="0" err="1" smtClean="0"/>
              <a:t>hkra</a:t>
            </a:r>
            <a:r>
              <a:rPr lang="en-US" dirty="0" smtClean="0"/>
              <a:t> </a:t>
            </a:r>
            <a:r>
              <a:rPr lang="en-US" dirty="0" err="1" smtClean="0"/>
              <a:t>loi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hpe</a:t>
            </a:r>
            <a:r>
              <a:rPr lang="en-US" dirty="0" smtClean="0"/>
              <a:t> </a:t>
            </a:r>
            <a:r>
              <a:rPr lang="en-US" dirty="0" err="1" smtClean="0"/>
              <a:t>laksan</a:t>
            </a:r>
            <a:r>
              <a:rPr lang="en-US" dirty="0" smtClean="0"/>
              <a:t> </a:t>
            </a:r>
            <a:r>
              <a:rPr lang="en-US" dirty="0" err="1" smtClean="0"/>
              <a:t>mabyin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hte</a:t>
            </a:r>
            <a:r>
              <a:rPr lang="en-US" dirty="0" smtClean="0"/>
              <a:t> </a:t>
            </a:r>
            <a:r>
              <a:rPr lang="en-US" dirty="0" err="1" smtClean="0"/>
              <a:t>hkrum</a:t>
            </a:r>
            <a:r>
              <a:rPr lang="en-US" dirty="0" smtClean="0"/>
              <a:t> </a:t>
            </a:r>
            <a:r>
              <a:rPr lang="en-US" dirty="0" err="1" smtClean="0"/>
              <a:t>hkra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ngu</a:t>
            </a:r>
            <a:r>
              <a:rPr lang="en-US" dirty="0" smtClean="0"/>
              <a:t> n-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myit</a:t>
            </a:r>
            <a:r>
              <a:rPr lang="en-US" dirty="0" smtClean="0"/>
              <a:t> </a:t>
            </a:r>
            <a:r>
              <a:rPr lang="en-US" dirty="0" err="1" smtClean="0"/>
              <a:t>shalawm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.   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31800" lvl="0" indent="-25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langai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nsawn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/>
              <a:t>n-</a:t>
            </a:r>
            <a:r>
              <a:rPr lang="en-US" dirty="0" err="1" smtClean="0"/>
              <a:t>na</a:t>
            </a:r>
            <a:r>
              <a:rPr lang="en-US" dirty="0" smtClean="0"/>
              <a:t> yak </a:t>
            </a:r>
            <a:r>
              <a:rPr lang="en-US" dirty="0" err="1" smtClean="0"/>
              <a:t>hkak</a:t>
            </a:r>
            <a:r>
              <a:rPr lang="en-US" dirty="0" smtClean="0"/>
              <a:t> ai </a:t>
            </a:r>
            <a:r>
              <a:rPr lang="en-US" dirty="0" err="1" smtClean="0"/>
              <a:t>mabyin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hta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ai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hpe</a:t>
            </a:r>
            <a:r>
              <a:rPr lang="en-US" dirty="0" smtClean="0"/>
              <a:t> saw sawn di </a:t>
            </a:r>
            <a:r>
              <a:rPr lang="en-US" dirty="0" err="1" smtClean="0"/>
              <a:t>kau</a:t>
            </a:r>
            <a:r>
              <a:rPr lang="en-US" dirty="0" smtClean="0"/>
              <a:t> ai lam n-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galaw</a:t>
            </a:r>
            <a:r>
              <a:rPr lang="en-US" dirty="0" smtClean="0"/>
              <a:t> ai.</a:t>
            </a:r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sp>
        <p:nvSpPr>
          <p:cNvPr id="174" name="Google Shape;17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Grau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n-</a:t>
            </a:r>
            <a:r>
              <a:rPr lang="en-US" sz="1200" b="0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Covid-19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zinli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zawn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ahkyak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ahkya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mabyin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hkala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hkra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mabyin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gaw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laksan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maju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jung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hpe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ahkyak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chye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1200" b="0" i="0" u="none" strike="noStrik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Kalang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marang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danleng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nrai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ai. Dai </a:t>
            </a:r>
            <a:r>
              <a:rPr lang="en-US" dirty="0" err="1" smtClean="0"/>
              <a:t>majaw</a:t>
            </a:r>
            <a:r>
              <a:rPr lang="en-US" dirty="0" smtClean="0"/>
              <a:t> </a:t>
            </a:r>
            <a:r>
              <a:rPr lang="en-US" dirty="0" err="1" smtClean="0"/>
              <a:t>tinang</a:t>
            </a:r>
            <a:r>
              <a:rPr lang="en-US" dirty="0" smtClean="0"/>
              <a:t> </a:t>
            </a:r>
            <a:r>
              <a:rPr lang="en-US" dirty="0" err="1" smtClean="0"/>
              <a:t>rau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katep</a:t>
            </a:r>
            <a:r>
              <a:rPr lang="en-US" dirty="0" smtClean="0"/>
              <a:t> </a:t>
            </a:r>
            <a:r>
              <a:rPr lang="en-US" dirty="0" err="1" smtClean="0"/>
              <a:t>hkrum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ai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yawng</a:t>
            </a:r>
            <a:r>
              <a:rPr lang="en-US" dirty="0" smtClean="0"/>
              <a:t> </a:t>
            </a:r>
            <a:r>
              <a:rPr lang="en-US" dirty="0" err="1" smtClean="0"/>
              <a:t>hpe</a:t>
            </a:r>
            <a:r>
              <a:rPr lang="en-US" dirty="0" smtClean="0"/>
              <a:t> </a:t>
            </a:r>
            <a:r>
              <a:rPr lang="en-US" dirty="0" err="1" smtClean="0"/>
              <a:t>lanu</a:t>
            </a:r>
            <a:r>
              <a:rPr lang="en-US" dirty="0" smtClean="0"/>
              <a:t> </a:t>
            </a:r>
            <a:r>
              <a:rPr lang="en-US" dirty="0" err="1" smtClean="0"/>
              <a:t>lahku</a:t>
            </a:r>
            <a:r>
              <a:rPr lang="en-US" dirty="0" smtClean="0"/>
              <a:t> let </a:t>
            </a:r>
            <a:r>
              <a:rPr lang="en-US" dirty="0" err="1" smtClean="0"/>
              <a:t>myit</a:t>
            </a:r>
            <a:r>
              <a:rPr lang="en-US" dirty="0" smtClean="0"/>
              <a:t> tau </a:t>
            </a:r>
            <a:r>
              <a:rPr lang="en-US" dirty="0" err="1" smtClean="0"/>
              <a:t>ya</a:t>
            </a:r>
            <a:r>
              <a:rPr lang="en-US" dirty="0" smtClean="0"/>
              <a:t> n-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hti</a:t>
            </a:r>
            <a:r>
              <a:rPr lang="en-US" dirty="0" smtClean="0"/>
              <a:t> </a:t>
            </a:r>
            <a:r>
              <a:rPr lang="en-US" dirty="0" err="1" smtClean="0"/>
              <a:t>htang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ahkyak</a:t>
            </a:r>
            <a:r>
              <a:rPr lang="en-US" dirty="0" smtClean="0"/>
              <a:t> ai.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4" name="Google Shape;19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hosocialskills.teachable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app.mhpss.net/resource/basic-psychosocial-skills-a-guide-for-covid-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>
            <a:spLocks noGrp="1"/>
          </p:cNvSpPr>
          <p:nvPr>
            <p:ph type="title"/>
          </p:nvPr>
        </p:nvSpPr>
        <p:spPr>
          <a:xfrm>
            <a:off x="222250" y="1066800"/>
            <a:ext cx="11734800" cy="225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2060"/>
              </a:buClr>
              <a:buSzPts val="6600"/>
            </a:pPr>
            <a:r>
              <a:rPr lang="en-US" sz="4000" b="1" dirty="0" err="1">
                <a:solidFill>
                  <a:srgbClr val="002060"/>
                </a:solidFill>
              </a:rPr>
              <a:t>Myit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hte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seng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n-</a:t>
            </a:r>
            <a:r>
              <a:rPr lang="en-US" sz="4000" b="1" dirty="0" err="1" smtClean="0">
                <a:solidFill>
                  <a:srgbClr val="002060"/>
                </a:solidFill>
              </a:rPr>
              <a:t>na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garum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shingtau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ya</a:t>
            </a:r>
            <a:r>
              <a:rPr lang="en-US" sz="4000" b="1" dirty="0">
                <a:solidFill>
                  <a:srgbClr val="002060"/>
                </a:solidFill>
              </a:rPr>
              <a:t> ai </a:t>
            </a:r>
            <a:r>
              <a:rPr lang="en-US" sz="4000" b="1" dirty="0" smtClean="0">
                <a:solidFill>
                  <a:srgbClr val="002060"/>
                </a:solidFill>
              </a:rPr>
              <a:t>lam</a:t>
            </a:r>
            <a:r>
              <a:rPr lang="en-US" sz="3200" b="1" dirty="0">
                <a:solidFill>
                  <a:srgbClr val="002060"/>
                </a:solidFill>
              </a:rPr>
              <a:t/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/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2800" b="1" dirty="0" err="1">
                <a:solidFill>
                  <a:srgbClr val="002060"/>
                </a:solidFill>
              </a:rPr>
              <a:t>Ningpawt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madung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kungkyang</a:t>
            </a:r>
            <a:r>
              <a:rPr lang="en-US" sz="2800" b="1" dirty="0">
                <a:solidFill>
                  <a:srgbClr val="002060"/>
                </a:solidFill>
              </a:rPr>
              <a:t> ai lam+</a:t>
            </a:r>
            <a:endParaRPr sz="2800" b="1" dirty="0">
              <a:sym typeface="Arial"/>
            </a:endParaRPr>
          </a:p>
        </p:txBody>
      </p:sp>
      <p:pic>
        <p:nvPicPr>
          <p:cNvPr id="118" name="Google Shape;118;p1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 txBox="1"/>
          <p:nvPr/>
        </p:nvSpPr>
        <p:spPr>
          <a:xfrm>
            <a:off x="831850" y="4287520"/>
            <a:ext cx="10515600" cy="226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4;p2"/>
          <p:cNvSpPr txBox="1">
            <a:spLocks noGrp="1"/>
          </p:cNvSpPr>
          <p:nvPr>
            <p:ph type="body" idx="1"/>
          </p:nvPr>
        </p:nvSpPr>
        <p:spPr>
          <a:xfrm>
            <a:off x="457200" y="3705225"/>
            <a:ext cx="10890250" cy="315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800"/>
            </a:pPr>
            <a:r>
              <a:rPr lang="en-US" sz="3200" b="1" dirty="0" err="1">
                <a:solidFill>
                  <a:srgbClr val="595959"/>
                </a:solidFill>
              </a:rPr>
              <a:t>Myen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mung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kaw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na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shawng</a:t>
            </a:r>
            <a:r>
              <a:rPr lang="en-US" sz="3200" b="1" dirty="0">
                <a:solidFill>
                  <a:srgbClr val="595959"/>
                </a:solidFill>
              </a:rPr>
              <a:t> lam de </a:t>
            </a:r>
            <a:r>
              <a:rPr lang="en-US" sz="3200" b="1" dirty="0" err="1">
                <a:solidFill>
                  <a:srgbClr val="595959"/>
                </a:solidFill>
              </a:rPr>
              <a:t>galaw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hkawm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sa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nga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ai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magam</a:t>
            </a:r>
            <a:r>
              <a:rPr lang="en-US" sz="3200" b="1" dirty="0">
                <a:solidFill>
                  <a:srgbClr val="595959"/>
                </a:solidFill>
              </a:rPr>
              <a:t> gun </a:t>
            </a:r>
            <a:r>
              <a:rPr lang="en-US" sz="3200" b="1" dirty="0" err="1">
                <a:solidFill>
                  <a:srgbClr val="595959"/>
                </a:solidFill>
              </a:rPr>
              <a:t>ni</a:t>
            </a:r>
            <a:r>
              <a:rPr lang="en-US" sz="3200" b="1" dirty="0">
                <a:solidFill>
                  <a:srgbClr val="595959"/>
                </a:solidFill>
              </a:rPr>
              <a:t> a </a:t>
            </a:r>
            <a:r>
              <a:rPr lang="en-US" sz="3200" b="1" dirty="0" err="1">
                <a:solidFill>
                  <a:srgbClr val="595959"/>
                </a:solidFill>
              </a:rPr>
              <a:t>matu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nhtoi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kadun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sharin</a:t>
            </a:r>
            <a:r>
              <a:rPr lang="en-US" sz="3200" b="1" dirty="0">
                <a:solidFill>
                  <a:srgbClr val="595959"/>
                </a:solidFill>
              </a:rPr>
              <a:t> </a:t>
            </a:r>
            <a:r>
              <a:rPr lang="en-US" sz="3200" b="1" dirty="0" err="1">
                <a:solidFill>
                  <a:srgbClr val="595959"/>
                </a:solidFill>
              </a:rPr>
              <a:t>hpawng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0"/>
          <p:cNvSpPr txBox="1">
            <a:spLocks noGrp="1"/>
          </p:cNvSpPr>
          <p:nvPr>
            <p:ph type="subTitle" idx="1"/>
          </p:nvPr>
        </p:nvSpPr>
        <p:spPr>
          <a:xfrm>
            <a:off x="5090714" y="3579865"/>
            <a:ext cx="6251111" cy="312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Masha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prat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dirty="0" smtClean="0"/>
              <a:t>yak </a:t>
            </a:r>
            <a:r>
              <a:rPr lang="en-US" dirty="0" err="1" smtClean="0"/>
              <a:t>hkak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manghkang</a:t>
            </a:r>
            <a:r>
              <a:rPr lang="en-US" dirty="0" smtClean="0"/>
              <a:t>, n-</a:t>
            </a:r>
            <a:r>
              <a:rPr lang="en-US" dirty="0" err="1" smtClean="0"/>
              <a:t>gawn</a:t>
            </a:r>
            <a:r>
              <a:rPr lang="en-US" dirty="0" smtClean="0"/>
              <a:t> </a:t>
            </a:r>
            <a:r>
              <a:rPr lang="en-US" dirty="0" err="1" smtClean="0"/>
              <a:t>nsawn</a:t>
            </a:r>
            <a:r>
              <a:rPr lang="en-US" dirty="0" smtClean="0"/>
              <a:t> </a:t>
            </a:r>
            <a:r>
              <a:rPr lang="en-US" dirty="0" err="1" smtClean="0"/>
              <a:t>rai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mabyin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hte</a:t>
            </a:r>
            <a:r>
              <a:rPr lang="en-US" dirty="0" smtClean="0"/>
              <a:t> </a:t>
            </a:r>
            <a:r>
              <a:rPr lang="en-US" dirty="0" err="1" smtClean="0"/>
              <a:t>hkrum</a:t>
            </a:r>
            <a:r>
              <a:rPr lang="en-US" dirty="0" smtClean="0"/>
              <a:t> </a:t>
            </a:r>
            <a:r>
              <a:rPr lang="en-US" dirty="0" err="1" smtClean="0"/>
              <a:t>chye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. 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dirty="0">
                <a:latin typeface="Arial"/>
                <a:ea typeface="Arial"/>
                <a:cs typeface="Arial"/>
                <a:sym typeface="Arial"/>
              </a:rPr>
            </a:br>
            <a:endParaRPr sz="1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6094476" y="2864947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00B4C6"/>
          </a:solidFill>
          <a:ln w="38100" cap="rnd" cmpd="sng">
            <a:solidFill>
              <a:srgbClr val="00B4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0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9711" r="2" b="1224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5297593" y="779124"/>
            <a:ext cx="6251111" cy="202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1" descr="A hand holding a cell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091" t="11389" b="11713"/>
          <a:stretch/>
        </p:blipFill>
        <p:spPr>
          <a:xfrm>
            <a:off x="-2" y="10"/>
            <a:ext cx="1219200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1"/>
          <p:cNvSpPr/>
          <p:nvPr/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0000">
                <a:srgbClr val="000000">
                  <a:alpha val="20000"/>
                </a:srgbClr>
              </a:gs>
              <a:gs pos="58000">
                <a:srgbClr val="000000">
                  <a:alpha val="29411"/>
                </a:srgbClr>
              </a:gs>
              <a:gs pos="100000">
                <a:srgbClr val="000000">
                  <a:alpha val="29411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1"/>
          <p:cNvSpPr txBox="1">
            <a:spLocks noGrp="1"/>
          </p:cNvSpPr>
          <p:nvPr>
            <p:ph type="subTitle" idx="1"/>
          </p:nvPr>
        </p:nvSpPr>
        <p:spPr>
          <a:xfrm>
            <a:off x="7924800" y="228600"/>
            <a:ext cx="4023360" cy="487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Masha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nkau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mi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a n-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tsa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masat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hkan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shing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dang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highlight>
                  <a:srgbClr val="FFFF00"/>
                </a:highlight>
              </a:rPr>
              <a:t>, man </a:t>
            </a:r>
            <a:r>
              <a:rPr lang="en-US" dirty="0" err="1" smtClean="0">
                <a:highlight>
                  <a:srgbClr val="FFFF00"/>
                </a:highlight>
              </a:rPr>
              <a:t>lata</a:t>
            </a:r>
            <a:r>
              <a:rPr lang="en-US" dirty="0" smtClean="0">
                <a:highlight>
                  <a:srgbClr val="FFFF00"/>
                </a:highlight>
              </a:rPr>
              <a:t> </a:t>
            </a:r>
            <a:r>
              <a:rPr lang="en-US" dirty="0" err="1" smtClean="0">
                <a:highlight>
                  <a:srgbClr val="FFFF00"/>
                </a:highlight>
              </a:rPr>
              <a:t>lawa</a:t>
            </a:r>
            <a:r>
              <a:rPr lang="en-US" dirty="0" smtClean="0">
                <a:highlight>
                  <a:srgbClr val="FFFF00"/>
                </a:highlight>
              </a:rPr>
              <a:t> re </a:t>
            </a:r>
            <a:r>
              <a:rPr lang="en-US" dirty="0" err="1" smtClean="0">
                <a:highlight>
                  <a:srgbClr val="FFFF00"/>
                </a:highlight>
              </a:rPr>
              <a:t>ai</a:t>
            </a:r>
            <a:r>
              <a:rPr lang="en-US" dirty="0" smtClean="0">
                <a:highlight>
                  <a:srgbClr val="FFFF00"/>
                </a:highlight>
              </a:rPr>
              <a:t> lam </a:t>
            </a:r>
            <a:r>
              <a:rPr lang="en-US" dirty="0" err="1" smtClean="0">
                <a:highlight>
                  <a:srgbClr val="FFFF00"/>
                </a:highlight>
              </a:rPr>
              <a:t>ni</a:t>
            </a:r>
            <a:r>
              <a:rPr lang="en-US" dirty="0" smtClean="0">
                <a:highlight>
                  <a:srgbClr val="FFFF00"/>
                </a:highlight>
              </a:rPr>
              <a:t>, </a:t>
            </a:r>
            <a:r>
              <a:rPr lang="en-US" dirty="0" err="1" smtClean="0">
                <a:highlight>
                  <a:srgbClr val="FFFF00"/>
                </a:highlight>
              </a:rPr>
              <a:t>shahpyak</a:t>
            </a:r>
            <a:r>
              <a:rPr lang="en-US" dirty="0" smtClean="0">
                <a:highlight>
                  <a:srgbClr val="FFFF00"/>
                </a:highlight>
              </a:rPr>
              <a:t> </a:t>
            </a:r>
            <a:r>
              <a:rPr lang="en-US" dirty="0" err="1" smtClean="0">
                <a:highlight>
                  <a:srgbClr val="FFFF00"/>
                </a:highlight>
              </a:rPr>
              <a:t>ai</a:t>
            </a:r>
            <a:r>
              <a:rPr lang="en-US" dirty="0" smtClean="0">
                <a:highlight>
                  <a:srgbClr val="FFFF00"/>
                </a:highlight>
              </a:rPr>
              <a:t> lam </a:t>
            </a:r>
            <a:r>
              <a:rPr lang="en-US" dirty="0" err="1" smtClean="0">
                <a:highlight>
                  <a:srgbClr val="FFFF00"/>
                </a:highlight>
              </a:rPr>
              <a:t>ni</a:t>
            </a:r>
            <a:r>
              <a:rPr lang="en-US" dirty="0" smtClean="0">
                <a:highlight>
                  <a:srgbClr val="FFFF00"/>
                </a:highlight>
              </a:rPr>
              <a:t> a </a:t>
            </a:r>
            <a:r>
              <a:rPr lang="en-US" dirty="0" err="1" smtClean="0">
                <a:highlight>
                  <a:srgbClr val="FFFF00"/>
                </a:highlight>
              </a:rPr>
              <a:t>majaw</a:t>
            </a:r>
            <a:r>
              <a:rPr lang="en-US" dirty="0" smtClean="0">
                <a:highlight>
                  <a:srgbClr val="FFFF00"/>
                </a:highlight>
              </a:rPr>
              <a:t> </a:t>
            </a:r>
            <a:r>
              <a:rPr lang="en-US" dirty="0" err="1" smtClean="0">
                <a:highlight>
                  <a:srgbClr val="FFFF00"/>
                </a:highlight>
              </a:rPr>
              <a:t>grau</a:t>
            </a:r>
            <a:r>
              <a:rPr lang="en-US" dirty="0" smtClean="0">
                <a:highlight>
                  <a:srgbClr val="FFFF00"/>
                </a:highlight>
              </a:rPr>
              <a:t> n-</a:t>
            </a:r>
            <a:r>
              <a:rPr lang="en-US" dirty="0" err="1" smtClean="0">
                <a:highlight>
                  <a:srgbClr val="FFFF00"/>
                </a:highlight>
              </a:rPr>
              <a:t>na</a:t>
            </a:r>
            <a:r>
              <a:rPr lang="en-US" dirty="0" smtClean="0">
                <a:highlight>
                  <a:srgbClr val="FFFF00"/>
                </a:highlight>
              </a:rPr>
              <a:t> yak </a:t>
            </a:r>
            <a:r>
              <a:rPr lang="en-US" dirty="0" err="1" smtClean="0">
                <a:highlight>
                  <a:srgbClr val="FFFF00"/>
                </a:highlight>
              </a:rPr>
              <a:t>hkak</a:t>
            </a:r>
            <a:r>
              <a:rPr lang="en-US" dirty="0" smtClean="0">
                <a:highlight>
                  <a:srgbClr val="FFFF00"/>
                </a:highlight>
              </a:rPr>
              <a:t> </a:t>
            </a:r>
            <a:r>
              <a:rPr lang="en-US" dirty="0" err="1" smtClean="0">
                <a:highlight>
                  <a:srgbClr val="FFFF00"/>
                </a:highlight>
              </a:rPr>
              <a:t>ai</a:t>
            </a:r>
            <a:r>
              <a:rPr lang="en-US" dirty="0" smtClean="0">
                <a:highlight>
                  <a:srgbClr val="FFFF00"/>
                </a:highlight>
              </a:rPr>
              <a:t> lam </a:t>
            </a:r>
            <a:r>
              <a:rPr lang="en-US" dirty="0" err="1" smtClean="0">
                <a:highlight>
                  <a:srgbClr val="FFFF00"/>
                </a:highlight>
              </a:rPr>
              <a:t>ni</a:t>
            </a:r>
            <a:r>
              <a:rPr lang="en-US" dirty="0" smtClean="0">
                <a:highlight>
                  <a:srgbClr val="FFFF00"/>
                </a:highlight>
              </a:rPr>
              <a:t> </a:t>
            </a:r>
            <a:r>
              <a:rPr lang="en-US" dirty="0" err="1" smtClean="0">
                <a:highlight>
                  <a:srgbClr val="FFFF00"/>
                </a:highlight>
              </a:rPr>
              <a:t>hte</a:t>
            </a:r>
            <a:r>
              <a:rPr lang="en-US" dirty="0" smtClean="0">
                <a:highlight>
                  <a:srgbClr val="FFFF00"/>
                </a:highlight>
              </a:rPr>
              <a:t> </a:t>
            </a:r>
            <a:r>
              <a:rPr lang="en-US" dirty="0" err="1" smtClean="0">
                <a:highlight>
                  <a:srgbClr val="FFFF00"/>
                </a:highlight>
              </a:rPr>
              <a:t>hkrum</a:t>
            </a:r>
            <a:r>
              <a:rPr lang="en-US" dirty="0" smtClean="0">
                <a:highlight>
                  <a:srgbClr val="FFFF00"/>
                </a:highlight>
              </a:rPr>
              <a:t> </a:t>
            </a:r>
            <a:r>
              <a:rPr lang="en-US" dirty="0" err="1" smtClean="0">
                <a:highlight>
                  <a:srgbClr val="FFFF00"/>
                </a:highlight>
              </a:rPr>
              <a:t>chye</a:t>
            </a:r>
            <a:r>
              <a:rPr lang="en-US" dirty="0" smtClean="0">
                <a:highlight>
                  <a:srgbClr val="FFFF00"/>
                </a:highlight>
              </a:rPr>
              <a:t> </a:t>
            </a:r>
            <a:r>
              <a:rPr lang="en-US" dirty="0" err="1" smtClean="0">
                <a:highlight>
                  <a:srgbClr val="FFFF00"/>
                </a:highlight>
              </a:rPr>
              <a:t>nga</a:t>
            </a:r>
            <a:r>
              <a:rPr lang="en-US" dirty="0" smtClean="0">
                <a:highlight>
                  <a:srgbClr val="FFFF00"/>
                </a:highlight>
              </a:rPr>
              <a:t> </a:t>
            </a:r>
            <a:r>
              <a:rPr lang="en-US" dirty="0" err="1" smtClean="0">
                <a:highlight>
                  <a:srgbClr val="FFFF00"/>
                </a:highlight>
              </a:rPr>
              <a:t>ai</a:t>
            </a:r>
            <a:r>
              <a:rPr lang="en-US" dirty="0" smtClean="0">
                <a:highlight>
                  <a:srgbClr val="FFFF00"/>
                </a:highlight>
              </a:rPr>
              <a:t>. </a:t>
            </a:r>
            <a:endParaRPr sz="1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1"/>
          <p:cNvSpPr txBox="1"/>
          <p:nvPr/>
        </p:nvSpPr>
        <p:spPr>
          <a:xfrm>
            <a:off x="-2" y="3896360"/>
            <a:ext cx="3332480" cy="4152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/>
          <p:cNvSpPr txBox="1">
            <a:spLocks noGrp="1"/>
          </p:cNvSpPr>
          <p:nvPr>
            <p:ph type="title"/>
          </p:nvPr>
        </p:nvSpPr>
        <p:spPr>
          <a:xfrm>
            <a:off x="831849" y="1093727"/>
            <a:ext cx="7309827" cy="1159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Module (5)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2"/>
          <p:cNvSpPr txBox="1">
            <a:spLocks noGrp="1"/>
          </p:cNvSpPr>
          <p:nvPr>
            <p:ph type="body" idx="1"/>
          </p:nvPr>
        </p:nvSpPr>
        <p:spPr>
          <a:xfrm>
            <a:off x="831849" y="2936631"/>
            <a:ext cx="7951933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en-US" sz="28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5.2 </a:t>
            </a:r>
            <a:r>
              <a:rPr lang="en-US" sz="28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sz="28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sz="28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sz="28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uhpung</a:t>
            </a:r>
            <a:endParaRPr sz="1600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2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 txBox="1"/>
          <p:nvPr/>
        </p:nvSpPr>
        <p:spPr>
          <a:xfrm>
            <a:off x="831850" y="1793704"/>
            <a:ext cx="7309827" cy="93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18918"/>
              <a:buFont typeface="Calibri"/>
              <a:buNone/>
            </a:pPr>
            <a:endParaRPr sz="6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2"/>
          <p:cNvSpPr txBox="1"/>
          <p:nvPr/>
        </p:nvSpPr>
        <p:spPr>
          <a:xfrm>
            <a:off x="831849" y="3705372"/>
            <a:ext cx="7951933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3"/>
          <p:cNvSpPr/>
          <p:nvPr/>
        </p:nvSpPr>
        <p:spPr>
          <a:xfrm>
            <a:off x="-3629" y="7257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3"/>
          <p:cNvSpPr txBox="1">
            <a:spLocks noGrp="1"/>
          </p:cNvSpPr>
          <p:nvPr>
            <p:ph type="ctrTitle"/>
          </p:nvPr>
        </p:nvSpPr>
        <p:spPr>
          <a:xfrm>
            <a:off x="362334" y="0"/>
            <a:ext cx="5611746" cy="133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N-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n-sawn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uhpung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3"/>
          <p:cNvSpPr txBox="1">
            <a:spLocks noGrp="1"/>
          </p:cNvSpPr>
          <p:nvPr>
            <p:ph type="subTitle" idx="1"/>
          </p:nvPr>
        </p:nvSpPr>
        <p:spPr>
          <a:xfrm>
            <a:off x="152400" y="1584740"/>
            <a:ext cx="6298333" cy="4859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Amyu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lakying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kaji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bungli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gindai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bungli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sut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yak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tsun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shinggyim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madang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, man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yak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jaw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ninghkap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</p:txBody>
      </p:sp>
      <p:sp>
        <p:nvSpPr>
          <p:cNvPr id="239" name="Google Shape;239;p53"/>
          <p:cNvSpPr/>
          <p:nvPr/>
        </p:nvSpPr>
        <p:spPr>
          <a:xfrm>
            <a:off x="890338" y="1431468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53" descr="A picture containing person, dancer, indoor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3037" y="427881"/>
            <a:ext cx="5572286" cy="6016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54"/>
          <p:cNvSpPr txBox="1">
            <a:spLocks noGrp="1"/>
          </p:cNvSpPr>
          <p:nvPr>
            <p:ph type="ctrTitle"/>
          </p:nvPr>
        </p:nvSpPr>
        <p:spPr>
          <a:xfrm>
            <a:off x="4111622" y="609600"/>
            <a:ext cx="8015514" cy="111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Num,la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dawsa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sak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54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1" b="88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 extrusionOk="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49" name="Google Shape;249;p54"/>
          <p:cNvSpPr/>
          <p:nvPr/>
        </p:nvSpPr>
        <p:spPr>
          <a:xfrm>
            <a:off x="5980176" y="2049780"/>
            <a:ext cx="4242816" cy="18288"/>
          </a:xfrm>
          <a:custGeom>
            <a:avLst/>
            <a:gdLst/>
            <a:ahLst/>
            <a:cxnLst/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54"/>
          <p:cNvSpPr txBox="1"/>
          <p:nvPr/>
        </p:nvSpPr>
        <p:spPr>
          <a:xfrm>
            <a:off x="4342892" y="2198914"/>
            <a:ext cx="7517384" cy="4458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ningrum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ningtau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dawsa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lawm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num</a:t>
            </a:r>
            <a:r>
              <a:rPr lang="en-US" sz="2800" dirty="0" smtClean="0">
                <a:solidFill>
                  <a:schemeClr val="dk1"/>
                </a:solidFill>
              </a:rPr>
              <a:t>, la </a:t>
            </a:r>
            <a:r>
              <a:rPr lang="en-US" sz="2800" dirty="0" err="1" smtClean="0">
                <a:solidFill>
                  <a:schemeClr val="dk1"/>
                </a:solidFill>
              </a:rPr>
              <a:t>mabyin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daw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sa</a:t>
            </a:r>
            <a:r>
              <a:rPr lang="en-US" sz="2800" dirty="0" smtClean="0">
                <a:solidFill>
                  <a:schemeClr val="dk1"/>
                </a:solidFill>
              </a:rPr>
              <a:t> lam </a:t>
            </a:r>
            <a:r>
              <a:rPr lang="en-US" sz="2800" dirty="0" err="1" smtClean="0">
                <a:solidFill>
                  <a:schemeClr val="dk1"/>
                </a:solidFill>
              </a:rPr>
              <a:t>hkam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sha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nga</a:t>
            </a:r>
            <a:r>
              <a:rPr lang="en-US" sz="2800" dirty="0" smtClean="0">
                <a:solidFill>
                  <a:schemeClr val="dk1"/>
                </a:solidFill>
              </a:rPr>
              <a:t> ai </a:t>
            </a:r>
            <a:r>
              <a:rPr lang="en-US" sz="2800" dirty="0" err="1" smtClean="0">
                <a:solidFill>
                  <a:schemeClr val="dk1"/>
                </a:solidFill>
              </a:rPr>
              <a:t>ni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gaw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ahkyak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ahkya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mabyin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hta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grau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hkam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sha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chye</a:t>
            </a:r>
            <a:r>
              <a:rPr lang="en-US" sz="2800" dirty="0" smtClean="0">
                <a:solidFill>
                  <a:schemeClr val="dk1"/>
                </a:solidFill>
              </a:rPr>
              <a:t> ai. </a:t>
            </a:r>
            <a:r>
              <a:rPr lang="en-US" sz="2800" dirty="0" err="1" smtClean="0">
                <a:solidFill>
                  <a:schemeClr val="dk1"/>
                </a:solidFill>
              </a:rPr>
              <a:t>Amyu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shayi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hte</a:t>
            </a:r>
            <a:r>
              <a:rPr lang="en-US" sz="2800" dirty="0" smtClean="0">
                <a:solidFill>
                  <a:schemeClr val="dk1"/>
                </a:solidFill>
              </a:rPr>
              <a:t> ma </a:t>
            </a:r>
            <a:r>
              <a:rPr lang="en-US" sz="2800" dirty="0" err="1" smtClean="0">
                <a:solidFill>
                  <a:schemeClr val="dk1"/>
                </a:solidFill>
              </a:rPr>
              <a:t>ni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gaw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ahkyak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ahkya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mabyin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hta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adip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arip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 sawn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smtClean="0">
                <a:solidFill>
                  <a:schemeClr val="dk1"/>
                </a:solidFill>
              </a:rPr>
              <a:t>lam </a:t>
            </a:r>
            <a:r>
              <a:rPr lang="en-US" sz="2800" dirty="0" err="1" smtClean="0">
                <a:solidFill>
                  <a:schemeClr val="dk1"/>
                </a:solidFill>
              </a:rPr>
              <a:t>ni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hkrum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wa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chye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ai</a:t>
            </a:r>
            <a:r>
              <a:rPr lang="en-US" sz="2800" dirty="0" smtClean="0">
                <a:solidFill>
                  <a:schemeClr val="dk1"/>
                </a:solidFill>
              </a:rPr>
              <a:t>.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55"/>
          <p:cNvSpPr txBox="1">
            <a:spLocks noGrp="1"/>
          </p:cNvSpPr>
          <p:nvPr>
            <p:ph type="ctrTitle"/>
          </p:nvPr>
        </p:nvSpPr>
        <p:spPr>
          <a:xfrm>
            <a:off x="353463" y="69914"/>
            <a:ext cx="5173577" cy="104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dirty="0">
                <a:latin typeface="Arial"/>
                <a:ea typeface="Arial"/>
                <a:cs typeface="Arial"/>
                <a:sym typeface="Arial"/>
              </a:rPr>
              <a:t>LGBTQI </a:t>
            </a: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upung</a:t>
            </a:r>
            <a:r>
              <a:rPr lang="en-US" sz="5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5"/>
          <p:cNvSpPr txBox="1">
            <a:spLocks noGrp="1"/>
          </p:cNvSpPr>
          <p:nvPr>
            <p:ph type="subTitle" idx="1"/>
          </p:nvPr>
        </p:nvSpPr>
        <p:spPr>
          <a:xfrm>
            <a:off x="234268" y="1645031"/>
            <a:ext cx="5292772" cy="209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 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5"/>
          <p:cNvSpPr/>
          <p:nvPr/>
        </p:nvSpPr>
        <p:spPr>
          <a:xfrm>
            <a:off x="1103630" y="1335280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5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2823" t="31703" r="20757" b="32740"/>
          <a:stretch/>
        </p:blipFill>
        <p:spPr>
          <a:xfrm>
            <a:off x="5176801" y="261995"/>
            <a:ext cx="6878775" cy="243840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2" name="Google Shape;262;p55"/>
          <p:cNvSpPr txBox="1"/>
          <p:nvPr/>
        </p:nvSpPr>
        <p:spPr>
          <a:xfrm>
            <a:off x="465193" y="2286000"/>
            <a:ext cx="11623040" cy="265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ngang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gindai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hte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seng</a:t>
            </a:r>
            <a:r>
              <a:rPr lang="en-US" sz="2800" dirty="0" smtClean="0">
                <a:solidFill>
                  <a:schemeClr val="dk1"/>
                </a:solidFill>
              </a:rPr>
              <a:t> ai lam/ </a:t>
            </a:r>
            <a:r>
              <a:rPr lang="en-US" sz="2800" dirty="0" err="1" smtClean="0">
                <a:solidFill>
                  <a:schemeClr val="dk1"/>
                </a:solidFill>
              </a:rPr>
              <a:t>num,la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mabyin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masat</a:t>
            </a:r>
            <a:r>
              <a:rPr lang="en-US" sz="2800" dirty="0" smtClean="0">
                <a:solidFill>
                  <a:schemeClr val="dk1"/>
                </a:solidFill>
              </a:rPr>
              <a:t> lam a </a:t>
            </a:r>
            <a:r>
              <a:rPr lang="en-US" sz="2800" dirty="0" err="1" smtClean="0">
                <a:solidFill>
                  <a:schemeClr val="dk1"/>
                </a:solidFill>
              </a:rPr>
              <a:t>majaw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shawa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masha</a:t>
            </a:r>
            <a:r>
              <a:rPr lang="en-US" sz="2800" dirty="0" smtClean="0">
                <a:solidFill>
                  <a:schemeClr val="dk1"/>
                </a:solidFill>
              </a:rPr>
              <a:t> kata </a:t>
            </a:r>
            <a:r>
              <a:rPr lang="en-US" sz="2800" dirty="0" err="1" smtClean="0">
                <a:solidFill>
                  <a:schemeClr val="dk1"/>
                </a:solidFill>
              </a:rPr>
              <a:t>hta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shang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lawm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na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ahkaw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ahkang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nlaw</a:t>
            </a:r>
            <a:r>
              <a:rPr lang="en-US" sz="2800" dirty="0" smtClean="0">
                <a:solidFill>
                  <a:schemeClr val="dk1"/>
                </a:solidFill>
              </a:rPr>
              <a:t> la </a:t>
            </a:r>
            <a:r>
              <a:rPr lang="en-US" sz="2800" dirty="0" err="1" smtClean="0">
                <a:solidFill>
                  <a:schemeClr val="dk1"/>
                </a:solidFill>
              </a:rPr>
              <a:t>nga</a:t>
            </a:r>
            <a:r>
              <a:rPr lang="en-US" sz="2800" dirty="0" smtClean="0">
                <a:solidFill>
                  <a:schemeClr val="dk1"/>
                </a:solidFill>
              </a:rPr>
              <a:t> ai </a:t>
            </a:r>
            <a:r>
              <a:rPr lang="en-US" sz="2800" dirty="0" err="1" smtClean="0">
                <a:solidFill>
                  <a:schemeClr val="dk1"/>
                </a:solidFill>
              </a:rPr>
              <a:t>ni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gaw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ahpyak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dinglun</a:t>
            </a:r>
            <a:r>
              <a:rPr lang="en-US" sz="2800" dirty="0" smtClean="0">
                <a:solidFill>
                  <a:schemeClr val="dk1"/>
                </a:solidFill>
              </a:rPr>
              <a:t> ai lam </a:t>
            </a:r>
            <a:r>
              <a:rPr lang="en-US" sz="2800" dirty="0" err="1" smtClean="0">
                <a:solidFill>
                  <a:schemeClr val="dk1"/>
                </a:solidFill>
              </a:rPr>
              <a:t>hte</a:t>
            </a:r>
            <a:r>
              <a:rPr lang="en-US" sz="2800" dirty="0" smtClean="0">
                <a:solidFill>
                  <a:schemeClr val="dk1"/>
                </a:solidFill>
              </a:rPr>
              <a:t> man </a:t>
            </a:r>
            <a:r>
              <a:rPr lang="en-US" sz="2800" dirty="0" err="1" smtClean="0">
                <a:solidFill>
                  <a:schemeClr val="dk1"/>
                </a:solidFill>
              </a:rPr>
              <a:t>lata</a:t>
            </a:r>
            <a:r>
              <a:rPr lang="en-US" sz="2800" dirty="0" smtClean="0">
                <a:solidFill>
                  <a:schemeClr val="dk1"/>
                </a:solidFill>
              </a:rPr>
              <a:t> ai lam </a:t>
            </a:r>
            <a:r>
              <a:rPr lang="en-US" sz="2800" dirty="0" err="1" smtClean="0">
                <a:solidFill>
                  <a:schemeClr val="dk1"/>
                </a:solidFill>
              </a:rPr>
              <a:t>ni</a:t>
            </a:r>
            <a:r>
              <a:rPr lang="en-US" sz="2800" dirty="0" smtClean="0">
                <a:solidFill>
                  <a:schemeClr val="dk1"/>
                </a:solidFill>
              </a:rPr>
              <a:t> a </a:t>
            </a:r>
            <a:r>
              <a:rPr lang="en-US" sz="2800" dirty="0" err="1" smtClean="0">
                <a:solidFill>
                  <a:schemeClr val="dk1"/>
                </a:solidFill>
              </a:rPr>
              <a:t>majaw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madung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ra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rawng</a:t>
            </a:r>
            <a:r>
              <a:rPr lang="en-US" sz="2800" dirty="0" smtClean="0">
                <a:solidFill>
                  <a:schemeClr val="dk1"/>
                </a:solidFill>
              </a:rPr>
              <a:t> ai lam </a:t>
            </a:r>
            <a:r>
              <a:rPr lang="en-US" sz="2800" dirty="0" err="1" smtClean="0">
                <a:solidFill>
                  <a:schemeClr val="dk1"/>
                </a:solidFill>
              </a:rPr>
              <a:t>ni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hpe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lu</a:t>
            </a:r>
            <a:r>
              <a:rPr lang="en-US" sz="2800" dirty="0" smtClean="0">
                <a:solidFill>
                  <a:schemeClr val="dk1"/>
                </a:solidFill>
              </a:rPr>
              <a:t> la </a:t>
            </a:r>
            <a:r>
              <a:rPr lang="en-US" sz="2800" dirty="0" err="1" smtClean="0">
                <a:solidFill>
                  <a:schemeClr val="dk1"/>
                </a:solidFill>
              </a:rPr>
              <a:t>na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matu</a:t>
            </a:r>
            <a:r>
              <a:rPr lang="en-US" sz="2800" dirty="0" smtClean="0">
                <a:solidFill>
                  <a:schemeClr val="dk1"/>
                </a:solidFill>
              </a:rPr>
              <a:t> yak </a:t>
            </a:r>
            <a:r>
              <a:rPr lang="en-US" sz="2800" dirty="0" err="1" smtClean="0">
                <a:solidFill>
                  <a:schemeClr val="dk1"/>
                </a:solidFill>
              </a:rPr>
              <a:t>hkak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chye</a:t>
            </a:r>
            <a:r>
              <a:rPr lang="en-US" sz="2800" dirty="0" smtClean="0">
                <a:solidFill>
                  <a:schemeClr val="dk1"/>
                </a:solidFill>
              </a:rPr>
              <a:t> ai. </a:t>
            </a:r>
            <a:r>
              <a:rPr lang="en-US" sz="2800" dirty="0" err="1" smtClean="0">
                <a:solidFill>
                  <a:schemeClr val="dk1"/>
                </a:solidFill>
              </a:rPr>
              <a:t>Shanhte</a:t>
            </a:r>
            <a:r>
              <a:rPr lang="en-US" sz="2800" dirty="0" smtClean="0">
                <a:solidFill>
                  <a:schemeClr val="dk1"/>
                </a:solidFill>
              </a:rPr>
              <a:t> a </a:t>
            </a:r>
            <a:r>
              <a:rPr lang="en-US" sz="2800" dirty="0" err="1" smtClean="0">
                <a:solidFill>
                  <a:schemeClr val="dk1"/>
                </a:solidFill>
              </a:rPr>
              <a:t>madu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masat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kumla</a:t>
            </a:r>
            <a:r>
              <a:rPr lang="en-US" sz="2800" dirty="0" smtClean="0">
                <a:solidFill>
                  <a:schemeClr val="dk1"/>
                </a:solidFill>
              </a:rPr>
              <a:t> a </a:t>
            </a:r>
            <a:r>
              <a:rPr lang="en-US" sz="2800" dirty="0" err="1" smtClean="0">
                <a:solidFill>
                  <a:schemeClr val="dk1"/>
                </a:solidFill>
              </a:rPr>
              <a:t>majaw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garum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lajang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smtClean="0">
                <a:solidFill>
                  <a:schemeClr val="dk1"/>
                </a:solidFill>
              </a:rPr>
              <a:t>lam jaw </a:t>
            </a:r>
            <a:r>
              <a:rPr lang="en-US" sz="2800" dirty="0" err="1" smtClean="0">
                <a:solidFill>
                  <a:schemeClr val="dk1"/>
                </a:solidFill>
              </a:rPr>
              <a:t>na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matu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nhkap</a:t>
            </a:r>
            <a:r>
              <a:rPr lang="en-US" sz="2800" dirty="0" smtClean="0">
                <a:solidFill>
                  <a:schemeClr val="dk1"/>
                </a:solidFill>
              </a:rPr>
              <a:t> la </a:t>
            </a:r>
            <a:r>
              <a:rPr lang="en-US" sz="2800" dirty="0" err="1" smtClean="0">
                <a:solidFill>
                  <a:schemeClr val="dk1"/>
                </a:solidFill>
              </a:rPr>
              <a:t>ai</a:t>
            </a:r>
            <a:r>
              <a:rPr lang="en-US" sz="2800" dirty="0" smtClean="0">
                <a:solidFill>
                  <a:schemeClr val="dk1"/>
                </a:solidFill>
              </a:rPr>
              <a:t> lam </a:t>
            </a:r>
            <a:r>
              <a:rPr lang="en-US" sz="2800" dirty="0" err="1" smtClean="0">
                <a:solidFill>
                  <a:schemeClr val="dk1"/>
                </a:solidFill>
              </a:rPr>
              <a:t>ni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mung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hkrum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chye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ai</a:t>
            </a:r>
            <a:r>
              <a:rPr lang="en-US" sz="2800" dirty="0" smtClean="0">
                <a:solidFill>
                  <a:schemeClr val="dk1"/>
                </a:solidFill>
              </a:rPr>
              <a:t>.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56" descr="A picture containing outdoor, grass, child, chil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583" b="26022"/>
          <a:stretch/>
        </p:blipFill>
        <p:spPr>
          <a:xfrm>
            <a:off x="7924799" y="3048011"/>
            <a:ext cx="4267199" cy="3809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6"/>
          <p:cNvSpPr/>
          <p:nvPr/>
        </p:nvSpPr>
        <p:spPr>
          <a:xfrm rot="10800000">
            <a:off x="1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4802188" h="6858000" extrusionOk="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56"/>
          <p:cNvSpPr txBox="1">
            <a:spLocks noGrp="1"/>
          </p:cNvSpPr>
          <p:nvPr>
            <p:ph type="ctrTitle"/>
          </p:nvPr>
        </p:nvSpPr>
        <p:spPr>
          <a:xfrm>
            <a:off x="152400" y="152400"/>
            <a:ext cx="7391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Htawt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sit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hkawm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tsin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-yam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6"/>
          <p:cNvSpPr txBox="1">
            <a:spLocks noGrp="1"/>
          </p:cNvSpPr>
          <p:nvPr>
            <p:ph type="subTitle" idx="1"/>
          </p:nvPr>
        </p:nvSpPr>
        <p:spPr>
          <a:xfrm>
            <a:off x="228599" y="1371600"/>
            <a:ext cx="76962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Kanu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mungdan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kata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jahkrit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shama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shim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shingbyi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mungdan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du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mungdan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Dai </a:t>
            </a:r>
            <a:r>
              <a:rPr lang="en-US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mungdan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tara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Dai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shinggyim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upung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koi yen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madung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nhkap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7"/>
          <p:cNvSpPr txBox="1">
            <a:spLocks noGrp="1"/>
          </p:cNvSpPr>
          <p:nvPr>
            <p:ph type="ctrTitle"/>
          </p:nvPr>
        </p:nvSpPr>
        <p:spPr>
          <a:xfrm>
            <a:off x="5679440" y="1219200"/>
            <a:ext cx="6512560" cy="15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hkamja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ganawn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mazum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nchyawn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nbyen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7"/>
          <p:cNvSpPr txBox="1">
            <a:spLocks noGrp="1"/>
          </p:cNvSpPr>
          <p:nvPr>
            <p:ph type="subTitle" idx="1"/>
          </p:nvPr>
        </p:nvSpPr>
        <p:spPr>
          <a:xfrm>
            <a:off x="5679440" y="2799071"/>
            <a:ext cx="6365493" cy="383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kahtap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lam (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tsi,lanu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lhku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)n-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mat ai  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lam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galoi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mung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dingbai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dingna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ai.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7" descr="A hand holding a toothbrus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8379"/>
          <a:stretch/>
        </p:blipFill>
        <p:spPr>
          <a:xfrm>
            <a:off x="152400" y="990600"/>
            <a:ext cx="5527040" cy="4643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8"/>
          <p:cNvSpPr txBox="1">
            <a:spLocks noGrp="1"/>
          </p:cNvSpPr>
          <p:nvPr>
            <p:ph type="ctrTitle"/>
          </p:nvPr>
        </p:nvSpPr>
        <p:spPr>
          <a:xfrm>
            <a:off x="640080" y="320041"/>
            <a:ext cx="6692827" cy="128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47222"/>
              <a:buFont typeface="Calibri"/>
              <a:buNone/>
            </a:pP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Hkum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hkrang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seng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nchyawn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nbyen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8"/>
          <p:cNvSpPr txBox="1">
            <a:spLocks noGrp="1"/>
          </p:cNvSpPr>
          <p:nvPr>
            <p:ph type="subTitle" idx="1"/>
          </p:nvPr>
        </p:nvSpPr>
        <p:spPr>
          <a:xfrm>
            <a:off x="640079" y="2253721"/>
            <a:ext cx="7141465" cy="429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yu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lanu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lahku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hkrang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seng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nchyawm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nbyen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hkawm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ayak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ahkak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shadawn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hkrai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hkawm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lam,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maju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) mu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maju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ningra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shiga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lamang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daw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sang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la lam)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58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1544" y="1025010"/>
            <a:ext cx="4087368" cy="4780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59"/>
          <p:cNvSpPr txBox="1">
            <a:spLocks noGrp="1"/>
          </p:cNvSpPr>
          <p:nvPr>
            <p:ph type="ctrTitle"/>
          </p:nvPr>
        </p:nvSpPr>
        <p:spPr>
          <a:xfrm>
            <a:off x="228600" y="228600"/>
            <a:ext cx="5410200" cy="13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Calibri"/>
              <a:buNone/>
            </a:pP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Yu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ginra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9"/>
          <p:cNvSpPr txBox="1">
            <a:spLocks noGrp="1"/>
          </p:cNvSpPr>
          <p:nvPr>
            <p:ph type="subTitle" idx="1"/>
          </p:nvPr>
        </p:nvSpPr>
        <p:spPr>
          <a:xfrm>
            <a:off x="263307" y="1541018"/>
            <a:ext cx="6826922" cy="522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27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Yu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ginra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sakkung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ginra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, ma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chyahkring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chyahkra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lam)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shinggan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myti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mada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lam mat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garen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ai.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Shinggan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mungkan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mahkai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shanut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let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pu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9"/>
          <p:cNvSpPr/>
          <p:nvPr/>
        </p:nvSpPr>
        <p:spPr>
          <a:xfrm>
            <a:off x="1137725" y="1541018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59" descr="A person holding a baby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17524" r="15523" b="-1"/>
          <a:stretch/>
        </p:blipFill>
        <p:spPr>
          <a:xfrm>
            <a:off x="7086600" y="1541018"/>
            <a:ext cx="5105400" cy="5316982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>
            <a:spLocks noGrp="1"/>
          </p:cNvSpPr>
          <p:nvPr>
            <p:ph type="body" idx="1"/>
          </p:nvPr>
        </p:nvSpPr>
        <p:spPr>
          <a:xfrm>
            <a:off x="235974" y="191728"/>
            <a:ext cx="11651226" cy="666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3838" lvl="0" indent="4760">
              <a:buSzPts val="2118"/>
            </a:pP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Ndai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sharin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hpawng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Lotus Circle a  </a:t>
            </a:r>
            <a:r>
              <a:rPr lang="en-US" i="1" dirty="0" err="1">
                <a:solidFill>
                  <a:srgbClr val="3F3F3F"/>
                </a:solidFill>
              </a:rPr>
              <a:t>garum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shingtau</a:t>
            </a:r>
            <a:r>
              <a:rPr lang="en-US" i="1" dirty="0">
                <a:solidFill>
                  <a:srgbClr val="3F3F3F"/>
                </a:solidFill>
              </a:rPr>
              <a:t> lam </a:t>
            </a:r>
            <a:r>
              <a:rPr lang="en-US" i="1" dirty="0" err="1">
                <a:solidFill>
                  <a:srgbClr val="3F3F3F"/>
                </a:solidFill>
              </a:rPr>
              <a:t>hte</a:t>
            </a:r>
            <a:r>
              <a:rPr lang="en-US" i="1" dirty="0">
                <a:solidFill>
                  <a:srgbClr val="3F3F3F"/>
                </a:solidFill>
              </a:rPr>
              <a:t> Asia </a:t>
            </a:r>
            <a:r>
              <a:rPr lang="en-US" i="1" dirty="0" err="1">
                <a:solidFill>
                  <a:srgbClr val="3F3F3F"/>
                </a:solidFill>
              </a:rPr>
              <a:t>Foundation,Good</a:t>
            </a:r>
            <a:r>
              <a:rPr lang="en-US" i="1" dirty="0">
                <a:solidFill>
                  <a:srgbClr val="3F3F3F"/>
                </a:solidFill>
              </a:rPr>
              <a:t> Practice Group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da n-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(online)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sharin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ya</a:t>
            </a:r>
            <a:r>
              <a:rPr lang="en-US" i="1" dirty="0">
                <a:solidFill>
                  <a:srgbClr val="3F3F3F"/>
                </a:solidFill>
              </a:rPr>
              <a:t> ai “</a:t>
            </a:r>
            <a:r>
              <a:rPr lang="en-US" i="1" dirty="0" err="1">
                <a:solidFill>
                  <a:srgbClr val="3F3F3F"/>
                </a:solidFill>
              </a:rPr>
              <a:t>myit</a:t>
            </a:r>
            <a:r>
              <a:rPr lang="en-US" i="1" dirty="0">
                <a:solidFill>
                  <a:srgbClr val="3F3F3F"/>
                </a:solidFill>
              </a:rPr>
              <a:t>  </a:t>
            </a:r>
            <a:r>
              <a:rPr lang="en-US" i="1" dirty="0" err="1">
                <a:solidFill>
                  <a:srgbClr val="3F3F3F"/>
                </a:solidFill>
              </a:rPr>
              <a:t>hte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seng</a:t>
            </a:r>
            <a:r>
              <a:rPr lang="en-US" i="1" dirty="0">
                <a:solidFill>
                  <a:srgbClr val="3F3F3F"/>
                </a:solidFill>
              </a:rPr>
              <a:t> n-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garum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shingtau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ya</a:t>
            </a:r>
            <a:r>
              <a:rPr lang="en-US" i="1" dirty="0">
                <a:solidFill>
                  <a:srgbClr val="3F3F3F"/>
                </a:solidFill>
              </a:rPr>
              <a:t> ai lam a </a:t>
            </a:r>
            <a:r>
              <a:rPr lang="en-US" i="1" dirty="0" err="1">
                <a:solidFill>
                  <a:srgbClr val="3F3F3F"/>
                </a:solidFill>
              </a:rPr>
              <a:t>ningpawt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madung</a:t>
            </a:r>
            <a:r>
              <a:rPr lang="en-US" i="1" dirty="0">
                <a:solidFill>
                  <a:srgbClr val="3F3F3F"/>
                </a:solidFill>
              </a:rPr>
              <a:t> kung </a:t>
            </a:r>
            <a:r>
              <a:rPr lang="en-US" i="1" dirty="0" err="1">
                <a:solidFill>
                  <a:srgbClr val="3F3F3F"/>
                </a:solidFill>
              </a:rPr>
              <a:t>kyang</a:t>
            </a:r>
            <a:r>
              <a:rPr lang="en-US" i="1" dirty="0">
                <a:solidFill>
                  <a:srgbClr val="3F3F3F"/>
                </a:solidFill>
              </a:rPr>
              <a:t> ai lam- Sri Lanka </a:t>
            </a:r>
            <a:r>
              <a:rPr lang="en-US" i="1" dirty="0" err="1">
                <a:solidFill>
                  <a:srgbClr val="3F3F3F"/>
                </a:solidFill>
              </a:rPr>
              <a:t>Mung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dan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shawng</a:t>
            </a:r>
            <a:r>
              <a:rPr lang="en-US" i="1" dirty="0">
                <a:solidFill>
                  <a:srgbClr val="3F3F3F"/>
                </a:solidFill>
              </a:rPr>
              <a:t> lam </a:t>
            </a:r>
            <a:r>
              <a:rPr lang="en-US" i="1" dirty="0" err="1">
                <a:solidFill>
                  <a:srgbClr val="3F3F3F"/>
                </a:solidFill>
              </a:rPr>
              <a:t>hta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hti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htang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garum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shingtau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ya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nga</a:t>
            </a:r>
            <a:r>
              <a:rPr lang="en-US" i="1" dirty="0">
                <a:solidFill>
                  <a:srgbClr val="3F3F3F"/>
                </a:solidFill>
              </a:rPr>
              <a:t> ai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>
                <a:solidFill>
                  <a:srgbClr val="3F3F3F"/>
                </a:solidFill>
              </a:rPr>
              <a:t> a </a:t>
            </a:r>
            <a:r>
              <a:rPr lang="en-US" i="1" dirty="0" err="1">
                <a:solidFill>
                  <a:srgbClr val="3F3F3F"/>
                </a:solidFill>
              </a:rPr>
              <a:t>matu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nhtoi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kadun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sharin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hpawng</a:t>
            </a:r>
            <a:r>
              <a:rPr lang="en-US" i="1" dirty="0">
                <a:solidFill>
                  <a:srgbClr val="3F3F3F"/>
                </a:solidFill>
              </a:rPr>
              <a:t>” </a:t>
            </a:r>
            <a:r>
              <a:rPr lang="en-US" i="1" dirty="0" err="1">
                <a:solidFill>
                  <a:srgbClr val="3F3F3F"/>
                </a:solidFill>
              </a:rPr>
              <a:t>hpe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madung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tawn</a:t>
            </a:r>
            <a:r>
              <a:rPr lang="en-US" i="1" dirty="0">
                <a:solidFill>
                  <a:srgbClr val="3F3F3F"/>
                </a:solidFill>
              </a:rPr>
              <a:t> ai. Sri Lanka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sharin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hpawng</a:t>
            </a:r>
            <a:r>
              <a:rPr lang="en-US" i="1" dirty="0">
                <a:solidFill>
                  <a:srgbClr val="3F3F3F"/>
                </a:solidFill>
              </a:rPr>
              <a:t>  </a:t>
            </a:r>
            <a:r>
              <a:rPr lang="en-US" i="1" dirty="0" err="1">
                <a:solidFill>
                  <a:srgbClr val="3F3F3F"/>
                </a:solidFill>
              </a:rPr>
              <a:t>hta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lawm</a:t>
            </a:r>
            <a:r>
              <a:rPr lang="en-US" i="1" dirty="0">
                <a:solidFill>
                  <a:srgbClr val="3F3F3F"/>
                </a:solidFill>
              </a:rPr>
              <a:t> ai </a:t>
            </a:r>
            <a:r>
              <a:rPr lang="en-US" i="1" dirty="0" err="1">
                <a:solidFill>
                  <a:srgbClr val="3F3F3F"/>
                </a:solidFill>
              </a:rPr>
              <a:t>ginlam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/>
              <a:t>(</a:t>
            </a:r>
            <a:r>
              <a:rPr lang="en-US" i="1" u="sng" dirty="0">
                <a:solidFill>
                  <a:schemeClr val="hlink"/>
                </a:solidFill>
                <a:hlinkClick r:id="rId3"/>
              </a:rPr>
              <a:t>https://psychosocialskills.teachable.com/</a:t>
            </a:r>
            <a:r>
              <a:rPr lang="en-US" i="1" dirty="0"/>
              <a:t>)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hpung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hkum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ginjaw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komati</a:t>
            </a:r>
            <a:r>
              <a:rPr lang="en-US" i="1" dirty="0">
                <a:solidFill>
                  <a:srgbClr val="3F3F3F"/>
                </a:solidFill>
              </a:rPr>
              <a:t>(Inter-Agency Standing Committee - IASC)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shapraw</a:t>
            </a:r>
            <a:r>
              <a:rPr lang="en-US" i="1" dirty="0">
                <a:solidFill>
                  <a:srgbClr val="3F3F3F"/>
                </a:solidFill>
              </a:rPr>
              <a:t> da ai “</a:t>
            </a:r>
            <a:r>
              <a:rPr lang="en-US" i="1" dirty="0" err="1">
                <a:solidFill>
                  <a:srgbClr val="3F3F3F"/>
                </a:solidFill>
              </a:rPr>
              <a:t>Myit</a:t>
            </a:r>
            <a:r>
              <a:rPr lang="en-US" i="1" dirty="0">
                <a:solidFill>
                  <a:srgbClr val="3F3F3F"/>
                </a:solidFill>
              </a:rPr>
              <a:t>  </a:t>
            </a:r>
            <a:r>
              <a:rPr lang="en-US" i="1" dirty="0" err="1">
                <a:solidFill>
                  <a:srgbClr val="3F3F3F"/>
                </a:solidFill>
              </a:rPr>
              <a:t>hte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seng</a:t>
            </a:r>
            <a:r>
              <a:rPr lang="en-US" i="1" dirty="0">
                <a:solidFill>
                  <a:srgbClr val="3F3F3F"/>
                </a:solidFill>
              </a:rPr>
              <a:t> n-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garum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shingtau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ya</a:t>
            </a:r>
            <a:r>
              <a:rPr lang="en-US" i="1" dirty="0">
                <a:solidFill>
                  <a:srgbClr val="3F3F3F"/>
                </a:solidFill>
              </a:rPr>
              <a:t> ai lam </a:t>
            </a:r>
            <a:r>
              <a:rPr lang="en-US" i="1" dirty="0" err="1">
                <a:solidFill>
                  <a:srgbClr val="3F3F3F"/>
                </a:solidFill>
              </a:rPr>
              <a:t>ningpawt</a:t>
            </a:r>
            <a:r>
              <a:rPr lang="en-US" i="1" dirty="0">
                <a:solidFill>
                  <a:srgbClr val="3F3F3F"/>
                </a:solidFill>
              </a:rPr>
              <a:t>  </a:t>
            </a:r>
            <a:r>
              <a:rPr lang="en-US" i="1" dirty="0" err="1">
                <a:solidFill>
                  <a:srgbClr val="3F3F3F"/>
                </a:solidFill>
              </a:rPr>
              <a:t>madung</a:t>
            </a:r>
            <a:r>
              <a:rPr lang="en-US" i="1" dirty="0">
                <a:solidFill>
                  <a:srgbClr val="3F3F3F"/>
                </a:solidFill>
              </a:rPr>
              <a:t> kung </a:t>
            </a:r>
            <a:r>
              <a:rPr lang="en-US" i="1" dirty="0" err="1">
                <a:solidFill>
                  <a:srgbClr val="3F3F3F"/>
                </a:solidFill>
              </a:rPr>
              <a:t>kyang</a:t>
            </a:r>
            <a:r>
              <a:rPr lang="en-US" i="1" dirty="0">
                <a:solidFill>
                  <a:srgbClr val="3F3F3F"/>
                </a:solidFill>
              </a:rPr>
              <a:t> ai lam- Covid-19 </a:t>
            </a:r>
            <a:r>
              <a:rPr lang="en-US" i="1" dirty="0" err="1">
                <a:solidFill>
                  <a:srgbClr val="3F3F3F"/>
                </a:solidFill>
              </a:rPr>
              <a:t>ladaw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hta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htihtang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shakut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shaja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nga</a:t>
            </a:r>
            <a:r>
              <a:rPr lang="en-US" i="1" dirty="0">
                <a:solidFill>
                  <a:srgbClr val="3F3F3F"/>
                </a:solidFill>
              </a:rPr>
              <a:t> ai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>
                <a:solidFill>
                  <a:srgbClr val="3F3F3F"/>
                </a:solidFill>
              </a:rPr>
              <a:t> a </a:t>
            </a:r>
            <a:r>
              <a:rPr lang="en-US" i="1" dirty="0" err="1">
                <a:solidFill>
                  <a:srgbClr val="3F3F3F"/>
                </a:solidFill>
              </a:rPr>
              <a:t>matu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matsun</a:t>
            </a:r>
            <a:r>
              <a:rPr lang="en-US" i="1" dirty="0">
                <a:solidFill>
                  <a:srgbClr val="3F3F3F"/>
                </a:solidFill>
              </a:rPr>
              <a:t> lam” </a:t>
            </a:r>
            <a:r>
              <a:rPr lang="en-US" i="1" dirty="0" err="1">
                <a:solidFill>
                  <a:srgbClr val="3F3F3F"/>
                </a:solidFill>
              </a:rPr>
              <a:t>hpe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lakap</a:t>
            </a:r>
            <a:r>
              <a:rPr lang="en-US" i="1" dirty="0">
                <a:solidFill>
                  <a:srgbClr val="3F3F3F"/>
                </a:solidFill>
              </a:rPr>
              <a:t> 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da ai. </a:t>
            </a:r>
            <a:r>
              <a:rPr lang="en-US" i="1" dirty="0" err="1">
                <a:solidFill>
                  <a:srgbClr val="3F3F3F"/>
                </a:solidFill>
              </a:rPr>
              <a:t>Ndai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hpung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hkum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ginjaw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komati</a:t>
            </a:r>
            <a:r>
              <a:rPr lang="en-US" i="1" dirty="0">
                <a:solidFill>
                  <a:srgbClr val="3F3F3F"/>
                </a:solidFill>
              </a:rPr>
              <a:t> (IASC) </a:t>
            </a:r>
            <a:r>
              <a:rPr lang="en-US" i="1" dirty="0" err="1">
                <a:solidFill>
                  <a:srgbClr val="3F3F3F"/>
                </a:solidFill>
              </a:rPr>
              <a:t>hku</a:t>
            </a:r>
            <a:r>
              <a:rPr lang="en-US" i="1" dirty="0">
                <a:solidFill>
                  <a:srgbClr val="3F3F3F"/>
                </a:solidFill>
              </a:rPr>
              <a:t> n-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da ai lam </a:t>
            </a:r>
            <a:r>
              <a:rPr lang="en-US" i="1" dirty="0" err="1">
                <a:solidFill>
                  <a:srgbClr val="3F3F3F"/>
                </a:solidFill>
              </a:rPr>
              <a:t>nrai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nga</a:t>
            </a:r>
            <a:r>
              <a:rPr lang="en-US" i="1" dirty="0">
                <a:solidFill>
                  <a:srgbClr val="3F3F3F"/>
                </a:solidFill>
              </a:rPr>
              <a:t> ai. IASC </a:t>
            </a:r>
            <a:r>
              <a:rPr lang="en-US" i="1" dirty="0" err="1">
                <a:solidFill>
                  <a:srgbClr val="3F3F3F"/>
                </a:solidFill>
              </a:rPr>
              <a:t>gaw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ndai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</a:t>
            </a:r>
            <a:r>
              <a:rPr lang="en-US" i="1" dirty="0">
                <a:solidFill>
                  <a:srgbClr val="3F3F3F"/>
                </a:solidFill>
              </a:rPr>
              <a:t> gale </a:t>
            </a:r>
            <a:r>
              <a:rPr lang="en-US" i="1" dirty="0" err="1">
                <a:solidFill>
                  <a:srgbClr val="3F3F3F"/>
                </a:solidFill>
              </a:rPr>
              <a:t>lakap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da ai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lawm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nga</a:t>
            </a:r>
            <a:r>
              <a:rPr lang="en-US" i="1" dirty="0">
                <a:solidFill>
                  <a:srgbClr val="3F3F3F"/>
                </a:solidFill>
              </a:rPr>
              <a:t> ai </a:t>
            </a:r>
            <a:r>
              <a:rPr lang="en-US" i="1" dirty="0" err="1">
                <a:solidFill>
                  <a:srgbClr val="3F3F3F"/>
                </a:solidFill>
              </a:rPr>
              <a:t>ginlam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>
                <a:solidFill>
                  <a:srgbClr val="3F3F3F"/>
                </a:solidFill>
              </a:rPr>
              <a:t>( </a:t>
            </a:r>
            <a:r>
              <a:rPr lang="en-US" i="1" dirty="0" err="1">
                <a:solidFill>
                  <a:srgbClr val="3F3F3F"/>
                </a:solidFill>
              </a:rPr>
              <a:t>Shr</a:t>
            </a:r>
            <a:r>
              <a:rPr lang="en-US" i="1" dirty="0">
                <a:solidFill>
                  <a:srgbClr val="3F3F3F"/>
                </a:solidFill>
              </a:rPr>
              <a:t>)</a:t>
            </a:r>
            <a:r>
              <a:rPr lang="en-US" i="1" dirty="0" err="1">
                <a:solidFill>
                  <a:srgbClr val="3F3F3F"/>
                </a:solidFill>
              </a:rPr>
              <a:t>tup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hkrak</a:t>
            </a:r>
            <a:r>
              <a:rPr lang="en-US" i="1" dirty="0">
                <a:solidFill>
                  <a:srgbClr val="3F3F3F"/>
                </a:solidFill>
              </a:rPr>
              <a:t> ten ai lam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>
                <a:solidFill>
                  <a:srgbClr val="3F3F3F"/>
                </a:solidFill>
              </a:rPr>
              <a:t> a </a:t>
            </a:r>
            <a:r>
              <a:rPr lang="en-US" i="1" dirty="0" err="1">
                <a:solidFill>
                  <a:srgbClr val="3F3F3F"/>
                </a:solidFill>
              </a:rPr>
              <a:t>matu</a:t>
            </a:r>
            <a:r>
              <a:rPr lang="en-US" i="1" dirty="0">
                <a:solidFill>
                  <a:srgbClr val="3F3F3F"/>
                </a:solidFill>
              </a:rPr>
              <a:t> lit  n-</a:t>
            </a:r>
            <a:r>
              <a:rPr lang="en-US" i="1" dirty="0" err="1">
                <a:solidFill>
                  <a:srgbClr val="3F3F3F"/>
                </a:solidFill>
              </a:rPr>
              <a:t>nga</a:t>
            </a:r>
            <a:r>
              <a:rPr lang="en-US" i="1" dirty="0">
                <a:solidFill>
                  <a:srgbClr val="3F3F3F"/>
                </a:solidFill>
              </a:rPr>
              <a:t> ai. </a:t>
            </a:r>
            <a:r>
              <a:rPr lang="en-US" i="1" dirty="0" err="1">
                <a:solidFill>
                  <a:srgbClr val="3F3F3F"/>
                </a:solidFill>
              </a:rPr>
              <a:t>Ndai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lakap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da ai lam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laika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baw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bai</a:t>
            </a:r>
            <a:r>
              <a:rPr lang="en-US" i="1" dirty="0">
                <a:solidFill>
                  <a:srgbClr val="3F3F3F"/>
                </a:solidFill>
              </a:rPr>
              <a:t> jet bang da </a:t>
            </a:r>
            <a:r>
              <a:rPr lang="en-US" i="1" dirty="0" err="1">
                <a:solidFill>
                  <a:srgbClr val="3F3F3F"/>
                </a:solidFill>
              </a:rPr>
              <a:t>ga</a:t>
            </a:r>
            <a:r>
              <a:rPr lang="en-US" i="1" dirty="0">
                <a:solidFill>
                  <a:srgbClr val="3F3F3F"/>
                </a:solidFill>
              </a:rPr>
              <a:t> ai. </a:t>
            </a:r>
            <a:r>
              <a:rPr lang="en-US" i="1" dirty="0" err="1">
                <a:solidFill>
                  <a:srgbClr val="3F3F3F"/>
                </a:solidFill>
              </a:rPr>
              <a:t>Ndai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zawn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htuk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manu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hkra</a:t>
            </a:r>
            <a:r>
              <a:rPr lang="en-US" i="1" dirty="0">
                <a:solidFill>
                  <a:srgbClr val="3F3F3F"/>
                </a:solidFill>
              </a:rPr>
              <a:t>  </a:t>
            </a:r>
            <a:r>
              <a:rPr lang="en-US" i="1" dirty="0" err="1">
                <a:solidFill>
                  <a:srgbClr val="3F3F3F"/>
                </a:solidFill>
              </a:rPr>
              <a:t>ga</a:t>
            </a:r>
            <a:r>
              <a:rPr lang="en-US" i="1" dirty="0">
                <a:solidFill>
                  <a:srgbClr val="3F3F3F"/>
                </a:solidFill>
              </a:rPr>
              <a:t> gale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da ai lam </a:t>
            </a:r>
            <a:r>
              <a:rPr lang="en-US" i="1" dirty="0" err="1">
                <a:solidFill>
                  <a:srgbClr val="3F3F3F"/>
                </a:solidFill>
              </a:rPr>
              <a:t>gaw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hpung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hkum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ginjaw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komati</a:t>
            </a:r>
            <a:r>
              <a:rPr lang="en-US" i="1" dirty="0">
                <a:solidFill>
                  <a:srgbClr val="3F3F3F"/>
                </a:solidFill>
              </a:rPr>
              <a:t> (IASC) </a:t>
            </a:r>
            <a:r>
              <a:rPr lang="en-US" i="1" dirty="0" err="1">
                <a:solidFill>
                  <a:srgbClr val="3F3F3F"/>
                </a:solidFill>
              </a:rPr>
              <a:t>hku</a:t>
            </a:r>
            <a:r>
              <a:rPr lang="en-US" i="1" dirty="0">
                <a:solidFill>
                  <a:srgbClr val="3F3F3F"/>
                </a:solidFill>
              </a:rPr>
              <a:t> n-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galaw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da ai lam </a:t>
            </a:r>
            <a:r>
              <a:rPr lang="en-US" i="1" dirty="0" err="1">
                <a:solidFill>
                  <a:srgbClr val="3F3F3F"/>
                </a:solidFill>
              </a:rPr>
              <a:t>nrai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nga</a:t>
            </a:r>
            <a:r>
              <a:rPr lang="en-US" i="1" dirty="0">
                <a:solidFill>
                  <a:srgbClr val="3F3F3F"/>
                </a:solidFill>
              </a:rPr>
              <a:t> ai. </a:t>
            </a:r>
            <a:r>
              <a:rPr lang="en-US" i="1" dirty="0" err="1">
                <a:solidFill>
                  <a:srgbClr val="3F3F3F"/>
                </a:solidFill>
              </a:rPr>
              <a:t>Ndai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</a:t>
            </a:r>
            <a:r>
              <a:rPr lang="en-US" i="1" dirty="0">
                <a:solidFill>
                  <a:srgbClr val="3F3F3F"/>
                </a:solidFill>
              </a:rPr>
              <a:t> gale </a:t>
            </a:r>
            <a:r>
              <a:rPr lang="en-US" i="1" dirty="0" err="1">
                <a:solidFill>
                  <a:srgbClr val="3F3F3F"/>
                </a:solidFill>
              </a:rPr>
              <a:t>lakap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da ai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lawm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nga</a:t>
            </a:r>
            <a:r>
              <a:rPr lang="en-US" i="1" dirty="0">
                <a:solidFill>
                  <a:srgbClr val="3F3F3F"/>
                </a:solidFill>
              </a:rPr>
              <a:t> ai </a:t>
            </a:r>
            <a:r>
              <a:rPr lang="en-US" i="1" dirty="0" err="1">
                <a:solidFill>
                  <a:srgbClr val="3F3F3F"/>
                </a:solidFill>
              </a:rPr>
              <a:t>ginlam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>
                <a:solidFill>
                  <a:srgbClr val="3F3F3F"/>
                </a:solidFill>
              </a:rPr>
              <a:t>( </a:t>
            </a:r>
            <a:r>
              <a:rPr lang="en-US" i="1" dirty="0" err="1">
                <a:solidFill>
                  <a:srgbClr val="3F3F3F"/>
                </a:solidFill>
              </a:rPr>
              <a:t>Shr</a:t>
            </a:r>
            <a:r>
              <a:rPr lang="en-US" i="1" dirty="0">
                <a:solidFill>
                  <a:srgbClr val="3F3F3F"/>
                </a:solidFill>
              </a:rPr>
              <a:t>)</a:t>
            </a:r>
            <a:r>
              <a:rPr lang="en-US" i="1" dirty="0" err="1">
                <a:solidFill>
                  <a:srgbClr val="3F3F3F"/>
                </a:solidFill>
              </a:rPr>
              <a:t>tup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hkrak</a:t>
            </a:r>
            <a:r>
              <a:rPr lang="en-US" i="1" dirty="0">
                <a:solidFill>
                  <a:srgbClr val="3F3F3F"/>
                </a:solidFill>
              </a:rPr>
              <a:t> ten ai lam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>
                <a:solidFill>
                  <a:srgbClr val="3F3F3F"/>
                </a:solidFill>
              </a:rPr>
              <a:t> a </a:t>
            </a:r>
            <a:r>
              <a:rPr lang="en-US" i="1" dirty="0" err="1">
                <a:solidFill>
                  <a:srgbClr val="3F3F3F"/>
                </a:solidFill>
              </a:rPr>
              <a:t>matu</a:t>
            </a:r>
            <a:r>
              <a:rPr lang="en-US" i="1" dirty="0">
                <a:solidFill>
                  <a:srgbClr val="3F3F3F"/>
                </a:solidFill>
              </a:rPr>
              <a:t> (IASC)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lit  n-</a:t>
            </a:r>
            <a:r>
              <a:rPr lang="en-US" i="1" dirty="0" err="1">
                <a:solidFill>
                  <a:srgbClr val="3F3F3F"/>
                </a:solidFill>
              </a:rPr>
              <a:t>nga</a:t>
            </a:r>
            <a:r>
              <a:rPr lang="en-US" i="1" dirty="0">
                <a:solidFill>
                  <a:srgbClr val="3F3F3F"/>
                </a:solidFill>
              </a:rPr>
              <a:t> ai. </a:t>
            </a:r>
            <a:r>
              <a:rPr lang="en-US" i="1" dirty="0" err="1">
                <a:solidFill>
                  <a:srgbClr val="3F3F3F"/>
                </a:solidFill>
              </a:rPr>
              <a:t>Madung</a:t>
            </a:r>
            <a:r>
              <a:rPr lang="en-US" i="1" dirty="0">
                <a:solidFill>
                  <a:srgbClr val="3F3F3F"/>
                </a:solidFill>
              </a:rPr>
              <a:t> English </a:t>
            </a:r>
            <a:r>
              <a:rPr lang="en-US" i="1" dirty="0" err="1">
                <a:solidFill>
                  <a:srgbClr val="3F3F3F"/>
                </a:solidFill>
              </a:rPr>
              <a:t>ga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hte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n-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2022 </a:t>
            </a:r>
            <a:r>
              <a:rPr lang="en-US" i="1" dirty="0" err="1">
                <a:solidFill>
                  <a:srgbClr val="3F3F3F"/>
                </a:solidFill>
              </a:rPr>
              <a:t>ning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shapraw</a:t>
            </a:r>
            <a:r>
              <a:rPr lang="en-US" i="1" dirty="0">
                <a:solidFill>
                  <a:srgbClr val="3F3F3F"/>
                </a:solidFill>
              </a:rPr>
              <a:t> da ai “Inter-Agency Standing Committee - Basic Psychosocial Skills: A Guide for COVID-19 Responders.’ License: CC BY-NC-SA 3.0 IGO </a:t>
            </a:r>
            <a:r>
              <a:rPr lang="en-US" i="1" dirty="0" err="1">
                <a:solidFill>
                  <a:srgbClr val="3F3F3F"/>
                </a:solidFill>
              </a:rPr>
              <a:t>hpe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</a:t>
            </a:r>
            <a:r>
              <a:rPr lang="en-US" i="1" dirty="0">
                <a:solidFill>
                  <a:srgbClr val="3F3F3F"/>
                </a:solidFill>
              </a:rPr>
              <a:t> IASC </a:t>
            </a:r>
            <a:r>
              <a:rPr lang="en-US" i="1" dirty="0" err="1">
                <a:solidFill>
                  <a:srgbClr val="3F3F3F"/>
                </a:solidFill>
              </a:rPr>
              <a:t>hku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ten </a:t>
            </a:r>
            <a:r>
              <a:rPr lang="en-US" i="1" dirty="0" err="1">
                <a:solidFill>
                  <a:srgbClr val="3F3F3F"/>
                </a:solidFill>
              </a:rPr>
              <a:t>sha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shapraw</a:t>
            </a:r>
            <a:r>
              <a:rPr lang="en-US" i="1" dirty="0">
                <a:solidFill>
                  <a:srgbClr val="3F3F3F"/>
                </a:solidFill>
              </a:rPr>
              <a:t> da ai </a:t>
            </a:r>
            <a:r>
              <a:rPr lang="en-US" i="1" dirty="0" err="1">
                <a:solidFill>
                  <a:srgbClr val="3F3F3F"/>
                </a:solidFill>
              </a:rPr>
              <a:t>laika</a:t>
            </a:r>
            <a:r>
              <a:rPr lang="en-US" i="1" dirty="0">
                <a:solidFill>
                  <a:srgbClr val="3F3F3F"/>
                </a:solidFill>
              </a:rPr>
              <a:t> re </a:t>
            </a:r>
            <a:r>
              <a:rPr lang="en-US" i="1" dirty="0" err="1">
                <a:solidFill>
                  <a:srgbClr val="3F3F3F"/>
                </a:solidFill>
              </a:rPr>
              <a:t>ngu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hpe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tara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shang</a:t>
            </a:r>
            <a:r>
              <a:rPr lang="en-US" i="1" dirty="0">
                <a:solidFill>
                  <a:srgbClr val="3F3F3F"/>
                </a:solidFill>
              </a:rPr>
              <a:t> lit  la </a:t>
            </a:r>
            <a:r>
              <a:rPr lang="en-US" i="1" dirty="0" err="1">
                <a:solidFill>
                  <a:srgbClr val="3F3F3F"/>
                </a:solidFill>
              </a:rPr>
              <a:t>ga</a:t>
            </a:r>
            <a:r>
              <a:rPr lang="en-US" i="1" dirty="0">
                <a:solidFill>
                  <a:srgbClr val="3F3F3F"/>
                </a:solidFill>
              </a:rPr>
              <a:t> ai.” </a:t>
            </a:r>
            <a:r>
              <a:rPr lang="en-US" i="1" u="sng" dirty="0">
                <a:solidFill>
                  <a:schemeClr val="hlink"/>
                </a:solidFill>
                <a:hlinkClick r:id="rId4"/>
              </a:rPr>
              <a:t>https://app.mhpss.net/resource/basic-psychosocial-skills-a-guide-for-covid-</a:t>
            </a:r>
            <a:r>
              <a:rPr lang="en-US" i="1" dirty="0">
                <a:solidFill>
                  <a:srgbClr val="3F3F3F"/>
                </a:solidFill>
              </a:rPr>
              <a:t>19-responders</a:t>
            </a:r>
            <a:endParaRPr lang="en-US" dirty="0">
              <a:solidFill>
                <a:srgbClr val="3F3F3F"/>
              </a:solidFill>
            </a:endParaRPr>
          </a:p>
          <a:p>
            <a:pPr marL="223838" lvl="0" indent="4760">
              <a:buSzPts val="2118"/>
            </a:pPr>
            <a:r>
              <a:rPr lang="en-US" i="1" dirty="0" err="1">
                <a:solidFill>
                  <a:srgbClr val="3F3F3F"/>
                </a:solidFill>
              </a:rPr>
              <a:t>Ndai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htuk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manu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hkra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</a:t>
            </a:r>
            <a:r>
              <a:rPr lang="en-US" i="1" dirty="0">
                <a:solidFill>
                  <a:srgbClr val="3F3F3F"/>
                </a:solidFill>
              </a:rPr>
              <a:t> gale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ai </a:t>
            </a:r>
            <a:r>
              <a:rPr lang="en-US" i="1" dirty="0" err="1">
                <a:solidFill>
                  <a:srgbClr val="3F3F3F"/>
                </a:solidFill>
              </a:rPr>
              <a:t>laika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hpe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madung</a:t>
            </a:r>
            <a:r>
              <a:rPr lang="en-US" i="1" dirty="0">
                <a:solidFill>
                  <a:srgbClr val="3F3F3F"/>
                </a:solidFill>
              </a:rPr>
              <a:t>  </a:t>
            </a:r>
            <a:r>
              <a:rPr lang="en-US" i="1" dirty="0" err="1">
                <a:solidFill>
                  <a:srgbClr val="3F3F3F"/>
                </a:solidFill>
              </a:rPr>
              <a:t>ka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shapraw</a:t>
            </a:r>
            <a:r>
              <a:rPr lang="en-US" i="1" dirty="0">
                <a:solidFill>
                  <a:srgbClr val="3F3F3F"/>
                </a:solidFill>
              </a:rPr>
              <a:t> da ai </a:t>
            </a:r>
            <a:r>
              <a:rPr lang="en-US" i="1" dirty="0" err="1">
                <a:solidFill>
                  <a:srgbClr val="3F3F3F"/>
                </a:solidFill>
              </a:rPr>
              <a:t>hte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matut</a:t>
            </a:r>
            <a:r>
              <a:rPr lang="en-US" i="1" dirty="0">
                <a:solidFill>
                  <a:srgbClr val="3F3F3F"/>
                </a:solidFill>
              </a:rPr>
              <a:t> n-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bai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lajang</a:t>
            </a:r>
            <a:r>
              <a:rPr lang="en-US" i="1" dirty="0">
                <a:solidFill>
                  <a:srgbClr val="3F3F3F"/>
                </a:solidFill>
              </a:rPr>
              <a:t> ai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>
                <a:solidFill>
                  <a:srgbClr val="3F3F3F"/>
                </a:solidFill>
              </a:rPr>
              <a:t> a </a:t>
            </a:r>
            <a:r>
              <a:rPr lang="en-US" i="1" dirty="0" err="1">
                <a:solidFill>
                  <a:srgbClr val="3F3F3F"/>
                </a:solidFill>
              </a:rPr>
              <a:t>matu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ahkang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lakmat</a:t>
            </a:r>
            <a:r>
              <a:rPr lang="en-US" i="1" dirty="0">
                <a:solidFill>
                  <a:srgbClr val="3F3F3F"/>
                </a:solidFill>
              </a:rPr>
              <a:t> ( </a:t>
            </a:r>
            <a:r>
              <a:rPr lang="en-US" i="1" dirty="0" err="1">
                <a:solidFill>
                  <a:srgbClr val="3F3F3F"/>
                </a:solidFill>
              </a:rPr>
              <a:t>Licence</a:t>
            </a:r>
            <a:r>
              <a:rPr lang="en-US" i="1" dirty="0">
                <a:solidFill>
                  <a:srgbClr val="3F3F3F"/>
                </a:solidFill>
              </a:rPr>
              <a:t> ) </a:t>
            </a:r>
            <a:r>
              <a:rPr lang="en-US" i="1" dirty="0" err="1">
                <a:solidFill>
                  <a:srgbClr val="3F3F3F"/>
                </a:solidFill>
              </a:rPr>
              <a:t>hte</a:t>
            </a:r>
            <a:r>
              <a:rPr lang="en-US" i="1" dirty="0">
                <a:solidFill>
                  <a:srgbClr val="3F3F3F"/>
                </a:solidFill>
              </a:rPr>
              <a:t> bung ai </a:t>
            </a:r>
            <a:r>
              <a:rPr lang="en-US" i="1" dirty="0" err="1">
                <a:solidFill>
                  <a:srgbClr val="3F3F3F"/>
                </a:solidFill>
              </a:rPr>
              <a:t>lakmat</a:t>
            </a:r>
            <a:r>
              <a:rPr lang="en-US" i="1" dirty="0">
                <a:solidFill>
                  <a:srgbClr val="3F3F3F"/>
                </a:solidFill>
              </a:rPr>
              <a:t> ( </a:t>
            </a:r>
            <a:r>
              <a:rPr lang="en-US" i="1" dirty="0" err="1">
                <a:solidFill>
                  <a:srgbClr val="3F3F3F"/>
                </a:solidFill>
              </a:rPr>
              <a:t>Licence</a:t>
            </a:r>
            <a:r>
              <a:rPr lang="en-US" i="1" dirty="0">
                <a:solidFill>
                  <a:srgbClr val="3F3F3F"/>
                </a:solidFill>
              </a:rPr>
              <a:t> ) </a:t>
            </a:r>
            <a:r>
              <a:rPr lang="en-US" i="1" dirty="0" err="1">
                <a:solidFill>
                  <a:srgbClr val="3F3F3F"/>
                </a:solidFill>
              </a:rPr>
              <a:t>hte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ka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shapraw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ga</a:t>
            </a:r>
            <a:r>
              <a:rPr lang="en-US" i="1" dirty="0">
                <a:solidFill>
                  <a:srgbClr val="3F3F3F"/>
                </a:solidFill>
              </a:rPr>
              <a:t> ai. CC BY-NC-SA 3.0 IGO </a:t>
            </a:r>
            <a:r>
              <a:rPr lang="en-US" i="1" dirty="0"/>
              <a:t>(</a:t>
            </a:r>
            <a:r>
              <a:rPr lang="en-US" i="1" u="sng" dirty="0">
                <a:solidFill>
                  <a:schemeClr val="hlink"/>
                </a:solidFill>
                <a:hlinkClick r:id="rId5"/>
              </a:rPr>
              <a:t>https://creativecommons.org/licenses/by-nc-sa/3.0/</a:t>
            </a:r>
            <a:r>
              <a:rPr lang="en-US" i="1" dirty="0"/>
              <a:t>)</a:t>
            </a:r>
            <a:endParaRPr lang="en-US" dirty="0"/>
          </a:p>
          <a:p>
            <a:pPr marL="223838" lvl="0" indent="4760">
              <a:buSzPts val="2118"/>
            </a:pPr>
            <a:r>
              <a:rPr lang="en-US" i="1" dirty="0" err="1">
                <a:solidFill>
                  <a:srgbClr val="3F3F3F"/>
                </a:solidFill>
              </a:rPr>
              <a:t>Ndai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sharin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hpawng</a:t>
            </a:r>
            <a:r>
              <a:rPr lang="en-US" i="1" dirty="0">
                <a:solidFill>
                  <a:srgbClr val="3F3F3F"/>
                </a:solidFill>
              </a:rPr>
              <a:t> a </a:t>
            </a:r>
            <a:r>
              <a:rPr lang="en-US" i="1" dirty="0" err="1">
                <a:solidFill>
                  <a:srgbClr val="3F3F3F"/>
                </a:solidFill>
              </a:rPr>
              <a:t>matu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sumla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ni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hpe</a:t>
            </a:r>
            <a:r>
              <a:rPr lang="en-US" i="1" dirty="0">
                <a:solidFill>
                  <a:srgbClr val="3F3F3F"/>
                </a:solidFill>
              </a:rPr>
              <a:t> UNFPA (Myanmar) </a:t>
            </a:r>
            <a:r>
              <a:rPr lang="en-US" i="1" dirty="0" err="1">
                <a:solidFill>
                  <a:srgbClr val="3F3F3F"/>
                </a:solidFill>
              </a:rPr>
              <a:t>kaw</a:t>
            </a:r>
            <a:r>
              <a:rPr lang="en-US" i="1" dirty="0">
                <a:solidFill>
                  <a:srgbClr val="3F3F3F"/>
                </a:solidFill>
              </a:rPr>
              <a:t> </a:t>
            </a:r>
            <a:r>
              <a:rPr lang="en-US" i="1" dirty="0" err="1">
                <a:solidFill>
                  <a:srgbClr val="3F3F3F"/>
                </a:solidFill>
              </a:rPr>
              <a:t>na</a:t>
            </a:r>
            <a:r>
              <a:rPr lang="en-US" i="1" dirty="0">
                <a:solidFill>
                  <a:srgbClr val="3F3F3F"/>
                </a:solidFill>
              </a:rPr>
              <a:t> jaw </a:t>
            </a:r>
            <a:r>
              <a:rPr lang="en-US" i="1" dirty="0" err="1">
                <a:solidFill>
                  <a:srgbClr val="3F3F3F"/>
                </a:solidFill>
              </a:rPr>
              <a:t>ya</a:t>
            </a:r>
            <a:r>
              <a:rPr lang="en-US" i="1" dirty="0">
                <a:solidFill>
                  <a:srgbClr val="3F3F3F"/>
                </a:solidFill>
              </a:rPr>
              <a:t> ai.</a:t>
            </a:r>
            <a:endParaRPr lang="en-US" dirty="0">
              <a:solidFill>
                <a:srgbClr val="3F3F3F"/>
              </a:solidFill>
            </a:endParaRPr>
          </a:p>
        </p:txBody>
      </p:sp>
      <p:pic>
        <p:nvPicPr>
          <p:cNvPr id="127" name="Google Shape;127;p2" descr="A picture containing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4748" y="585958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0"/>
          <p:cNvSpPr txBox="1">
            <a:spLocks noGrp="1"/>
          </p:cNvSpPr>
          <p:nvPr>
            <p:ph type="ctrTitle"/>
          </p:nvPr>
        </p:nvSpPr>
        <p:spPr>
          <a:xfrm>
            <a:off x="154940" y="668793"/>
            <a:ext cx="5466080" cy="146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Maigan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bai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80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htawt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sit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bungli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jawngma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kaga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)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0"/>
          <p:cNvSpPr txBox="1">
            <a:spLocks noGrp="1"/>
          </p:cNvSpPr>
          <p:nvPr>
            <p:ph type="subTitle" idx="1"/>
          </p:nvPr>
        </p:nvSpPr>
        <p:spPr>
          <a:xfrm>
            <a:off x="214812" y="2362200"/>
            <a:ext cx="5067861" cy="402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aigan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bai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ginra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bai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du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 n-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tsa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jawm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ahpyak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ai lam a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ginhka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ganawn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mazum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ai.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masat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da ai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shara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aten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daw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lam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ai.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Dinghku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tsaw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khkau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mahkai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2200" dirty="0" smtClean="0">
                <a:latin typeface="Arial"/>
                <a:ea typeface="Arial"/>
                <a:cs typeface="Arial"/>
                <a:sym typeface="Arial"/>
              </a:rPr>
              <a:t> ai.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60" descr="A picture containing plane, water, large, sitt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9845" r="14457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1"/>
          <p:cNvSpPr txBox="1">
            <a:spLocks noGrp="1"/>
          </p:cNvSpPr>
          <p:nvPr>
            <p:ph type="ctrTitle"/>
          </p:nvPr>
        </p:nvSpPr>
        <p:spPr>
          <a:xfrm>
            <a:off x="356636" y="358761"/>
            <a:ext cx="5129763" cy="177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Covid-19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ana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kap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ngu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ntsen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bai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kaja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61"/>
          <p:cNvSpPr txBox="1">
            <a:spLocks noGrp="1"/>
          </p:cNvSpPr>
          <p:nvPr>
            <p:ph type="subTitle" idx="1"/>
          </p:nvPr>
        </p:nvSpPr>
        <p:spPr>
          <a:xfrm>
            <a:off x="215519" y="2396721"/>
            <a:ext cx="5080000" cy="156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(Q center) de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covid-19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jep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mu da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kata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jawm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ahpyak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pu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314" name="Google Shape;314;p61" descr="A close up of a devi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7440" y="609600"/>
            <a:ext cx="5550408" cy="5550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2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62"/>
          <p:cNvSpPr txBox="1">
            <a:spLocks noGrp="1"/>
          </p:cNvSpPr>
          <p:nvPr>
            <p:ph type="ctrTitle"/>
          </p:nvPr>
        </p:nvSpPr>
        <p:spPr>
          <a:xfrm>
            <a:off x="3048" y="381000"/>
            <a:ext cx="655015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Sakkung</a:t>
            </a:r>
            <a:r>
              <a:rPr lang="en-US" sz="5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5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5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2"/>
          <p:cNvSpPr txBox="1">
            <a:spLocks noGrp="1"/>
          </p:cNvSpPr>
          <p:nvPr>
            <p:ph type="subTitle" idx="1"/>
          </p:nvPr>
        </p:nvSpPr>
        <p:spPr>
          <a:xfrm>
            <a:off x="152401" y="1573910"/>
            <a:ext cx="5715000" cy="528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sakkung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langai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Covid-19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Langai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hkawmsa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mahkai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yawm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machyi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62"/>
          <p:cNvSpPr/>
          <p:nvPr/>
        </p:nvSpPr>
        <p:spPr>
          <a:xfrm>
            <a:off x="1188400" y="1373886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62" descr="A picture containing person, wearing, h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023" r="26273"/>
          <a:stretch/>
        </p:blipFill>
        <p:spPr>
          <a:xfrm>
            <a:off x="5867400" y="10"/>
            <a:ext cx="6323077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3"/>
          <p:cNvSpPr txBox="1">
            <a:spLocks noGrp="1"/>
          </p:cNvSpPr>
          <p:nvPr>
            <p:ph type="ctrTitle"/>
          </p:nvPr>
        </p:nvSpPr>
        <p:spPr>
          <a:xfrm>
            <a:off x="4114800" y="1828800"/>
            <a:ext cx="8077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Ma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hkum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num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ma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aten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galu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hkamja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manghkang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zawn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man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man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63"/>
          <p:cNvSpPr txBox="1">
            <a:spLocks noGrp="1"/>
          </p:cNvSpPr>
          <p:nvPr>
            <p:ph type="subTitle" idx="1"/>
          </p:nvPr>
        </p:nvSpPr>
        <p:spPr>
          <a:xfrm>
            <a:off x="4049806" y="2846833"/>
            <a:ext cx="7932644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man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hkamja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seng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kahtap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daw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kaji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law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63" descr="A person standing in front of a curtai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1533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 extrusionOk="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4"/>
          <p:cNvSpPr/>
          <p:nvPr/>
        </p:nvSpPr>
        <p:spPr>
          <a:xfrm>
            <a:off x="14514" y="36286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64"/>
          <p:cNvSpPr txBox="1">
            <a:spLocks noGrp="1"/>
          </p:cNvSpPr>
          <p:nvPr>
            <p:ph type="ctrTitle"/>
          </p:nvPr>
        </p:nvSpPr>
        <p:spPr>
          <a:xfrm>
            <a:off x="362017" y="0"/>
            <a:ext cx="7112839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Ma kasha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asak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shi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ning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jan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ma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lanu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lahku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64"/>
          <p:cNvSpPr txBox="1">
            <a:spLocks noGrp="1"/>
          </p:cNvSpPr>
          <p:nvPr>
            <p:ph type="subTitle" idx="1"/>
          </p:nvPr>
        </p:nvSpPr>
        <p:spPr>
          <a:xfrm>
            <a:off x="362018" y="2116841"/>
            <a:ext cx="6419782" cy="154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Ma kasha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asak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jan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ma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jawng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shagu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bungli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pu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Dai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yu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lanu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lahku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mung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daw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let lit li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64"/>
          <p:cNvSpPr/>
          <p:nvPr/>
        </p:nvSpPr>
        <p:spPr>
          <a:xfrm>
            <a:off x="971511" y="1902716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64" descr="A picture containing person, child, child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7299" r="15746" b="-1"/>
          <a:stretch/>
        </p:blipFill>
        <p:spPr>
          <a:xfrm>
            <a:off x="6870241" y="1888347"/>
            <a:ext cx="5333225" cy="50291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65"/>
          <p:cNvSpPr txBox="1">
            <a:spLocks noGrp="1"/>
          </p:cNvSpPr>
          <p:nvPr>
            <p:ph type="ctrTitle"/>
          </p:nvPr>
        </p:nvSpPr>
        <p:spPr>
          <a:xfrm>
            <a:off x="228600" y="640080"/>
            <a:ext cx="5410199" cy="79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5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shara</a:t>
            </a:r>
            <a:r>
              <a:rPr lang="en-US" sz="5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sz="5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5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65"/>
          <p:cNvSpPr txBox="1">
            <a:spLocks noGrp="1"/>
          </p:cNvSpPr>
          <p:nvPr>
            <p:ph type="subTitle" idx="1"/>
          </p:nvPr>
        </p:nvSpPr>
        <p:spPr>
          <a:xfrm>
            <a:off x="516730" y="1749462"/>
            <a:ext cx="4679133" cy="3443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Lam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tara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nshang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shingbyi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ta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a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n-sawn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65"/>
          <p:cNvSpPr/>
          <p:nvPr/>
        </p:nvSpPr>
        <p:spPr>
          <a:xfrm>
            <a:off x="1118937" y="1544655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65" descr="A picture containing outdoor, person, 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6773" r="1627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6"/>
          <p:cNvSpPr/>
          <p:nvPr/>
        </p:nvSpPr>
        <p:spPr>
          <a:xfrm>
            <a:off x="-54429" y="-35401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66"/>
          <p:cNvSpPr txBox="1">
            <a:spLocks noGrp="1"/>
          </p:cNvSpPr>
          <p:nvPr>
            <p:ph type="ctrTitle"/>
          </p:nvPr>
        </p:nvSpPr>
        <p:spPr>
          <a:xfrm>
            <a:off x="627791" y="-2037"/>
            <a:ext cx="6692827" cy="1089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</a:pP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Yawn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hkyen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6"/>
          <p:cNvSpPr txBox="1">
            <a:spLocks noGrp="1"/>
          </p:cNvSpPr>
          <p:nvPr>
            <p:ph type="subTitle" idx="1"/>
          </p:nvPr>
        </p:nvSpPr>
        <p:spPr>
          <a:xfrm>
            <a:off x="240874" y="1615547"/>
            <a:ext cx="8293525" cy="470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myit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tsam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pu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hparan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ladat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shadawn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dinghku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shagu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bungli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law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Dai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zawn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tangsum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zawn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yawn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hkyen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htunglai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byin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   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6"/>
          <p:cNvSpPr/>
          <p:nvPr/>
        </p:nvSpPr>
        <p:spPr>
          <a:xfrm>
            <a:off x="1852409" y="1195710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66" descr="A candle that is lit up at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825" r="9455" b="3"/>
          <a:stretch/>
        </p:blipFill>
        <p:spPr>
          <a:xfrm>
            <a:off x="8534399" y="1727929"/>
            <a:ext cx="3624943" cy="333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27" descr="A group of people outside a house&#10;&#10;Description automatically generated with low confidence"/>
          <p:cNvPicPr preferRelativeResize="0"/>
          <p:nvPr/>
        </p:nvPicPr>
        <p:blipFill rotWithShape="1">
          <a:blip r:embed="rId3">
            <a:alphaModFix amt="50000"/>
          </a:blip>
          <a:srcRect t="12047" b="3682"/>
          <a:stretch/>
        </p:blipFill>
        <p:spPr>
          <a:xfrm>
            <a:off x="0" y="11430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7"/>
          <p:cNvSpPr txBox="1">
            <a:spLocks noGrp="1"/>
          </p:cNvSpPr>
          <p:nvPr>
            <p:ph type="ctrTitle"/>
          </p:nvPr>
        </p:nvSpPr>
        <p:spPr>
          <a:xfrm>
            <a:off x="1523990" y="828756"/>
            <a:ext cx="9144000" cy="1839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</a:pP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Masha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grai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law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shara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7"/>
          <p:cNvSpPr txBox="1">
            <a:spLocks noGrp="1"/>
          </p:cNvSpPr>
          <p:nvPr>
            <p:ph type="subTitle" idx="1"/>
          </p:nvPr>
        </p:nvSpPr>
        <p:spPr>
          <a:xfrm>
            <a:off x="589260" y="2925840"/>
            <a:ext cx="11602720" cy="123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-US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Dai </a:t>
            </a:r>
            <a:r>
              <a:rPr lang="en-US" sz="2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zawn</a:t>
            </a:r>
            <a:r>
              <a:rPr lang="en-US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re </a:t>
            </a:r>
            <a:r>
              <a:rPr lang="en-US" sz="2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law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chyat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shada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tsan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tsan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matsun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hkrang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tara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hkan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ayak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ahkak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Dai lam a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majaw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ritkawp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tara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shaja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shinggyim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ahkaw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ahkang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tara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tawt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lai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mung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8"/>
          <p:cNvSpPr txBox="1">
            <a:spLocks noGrp="1"/>
          </p:cNvSpPr>
          <p:nvPr>
            <p:ph type="title"/>
          </p:nvPr>
        </p:nvSpPr>
        <p:spPr>
          <a:xfrm>
            <a:off x="706642" y="1905000"/>
            <a:ext cx="7309827" cy="90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1010"/>
              <a:buNone/>
            </a:pPr>
            <a:r>
              <a:rPr lang="en-US" sz="6600" b="1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Module (5)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 txBox="1">
            <a:spLocks noGrp="1"/>
          </p:cNvSpPr>
          <p:nvPr>
            <p:ph type="body" idx="1"/>
          </p:nvPr>
        </p:nvSpPr>
        <p:spPr>
          <a:xfrm>
            <a:off x="831850" y="3674761"/>
            <a:ext cx="7951933" cy="822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5.3 </a:t>
            </a:r>
            <a:r>
              <a:rPr lang="en-US" sz="24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24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lam</a:t>
            </a:r>
            <a:endParaRPr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28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8"/>
          <p:cNvSpPr txBox="1"/>
          <p:nvPr/>
        </p:nvSpPr>
        <p:spPr>
          <a:xfrm>
            <a:off x="677613" y="4268666"/>
            <a:ext cx="7951933" cy="822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9" descr="A picture containing hill, person, riding, slope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 t="5909" r="-1" b="23315"/>
          <a:stretch/>
        </p:blipFill>
        <p:spPr>
          <a:xfrm>
            <a:off x="3070" y="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9"/>
          <p:cNvSpPr txBox="1">
            <a:spLocks noGrp="1"/>
          </p:cNvSpPr>
          <p:nvPr>
            <p:ph type="ctrTitle"/>
          </p:nvPr>
        </p:nvSpPr>
        <p:spPr>
          <a:xfrm>
            <a:off x="-147488" y="4923656"/>
            <a:ext cx="6802365" cy="153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151515"/>
              <a:buNone/>
            </a:pP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</a:t>
            </a:r>
            <a:b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kala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masha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langai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ngai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mu yang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gara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galaw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9"/>
          <p:cNvSpPr txBox="1"/>
          <p:nvPr/>
        </p:nvSpPr>
        <p:spPr>
          <a:xfrm>
            <a:off x="-323758" y="6045042"/>
            <a:ext cx="9144000" cy="247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8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2"/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2"/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5" name="Google Shape;13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050" y="-1297"/>
            <a:ext cx="12192000" cy="68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2"/>
          <p:cNvSpPr/>
          <p:nvPr/>
        </p:nvSpPr>
        <p:spPr>
          <a:xfrm>
            <a:off x="9241974" y="2773516"/>
            <a:ext cx="2163859" cy="377968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2"/>
          <p:cNvSpPr txBox="1"/>
          <p:nvPr/>
        </p:nvSpPr>
        <p:spPr>
          <a:xfrm>
            <a:off x="3355022" y="802119"/>
            <a:ext cx="5218386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Module </a:t>
            </a:r>
            <a:r>
              <a:rPr lang="en-US" sz="4000" b="1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matsun</a:t>
            </a:r>
            <a:endParaRPr dirty="0"/>
          </a:p>
        </p:txBody>
      </p:sp>
      <p:sp>
        <p:nvSpPr>
          <p:cNvPr id="138" name="Google Shape;138;p52"/>
          <p:cNvSpPr txBox="1"/>
          <p:nvPr/>
        </p:nvSpPr>
        <p:spPr>
          <a:xfrm>
            <a:off x="639674" y="5130337"/>
            <a:ext cx="2135060" cy="10156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 err="1"/>
              <a:t>Tinang</a:t>
            </a:r>
            <a:r>
              <a:rPr lang="en-US" sz="2000" b="1" dirty="0"/>
              <a:t> </a:t>
            </a:r>
            <a:r>
              <a:rPr lang="en-US" sz="2000" b="1" dirty="0" err="1"/>
              <a:t>madu</a:t>
            </a:r>
            <a:r>
              <a:rPr lang="en-US" sz="2000" b="1" dirty="0"/>
              <a:t> </a:t>
            </a:r>
            <a:r>
              <a:rPr lang="en-US" sz="2000" b="1" dirty="0" err="1"/>
              <a:t>hkum</a:t>
            </a:r>
            <a:r>
              <a:rPr lang="en-US" sz="2000" b="1" dirty="0"/>
              <a:t> a </a:t>
            </a:r>
            <a:r>
              <a:rPr lang="en-US" sz="2000" b="1" dirty="0" err="1"/>
              <a:t>hkamja</a:t>
            </a:r>
            <a:r>
              <a:rPr lang="en-US" sz="2000" b="1" dirty="0"/>
              <a:t> </a:t>
            </a:r>
            <a:r>
              <a:rPr lang="en-US" sz="2000" b="1" dirty="0" err="1"/>
              <a:t>ngwi</a:t>
            </a:r>
            <a:r>
              <a:rPr lang="en-US" sz="2000" b="1" dirty="0"/>
              <a:t> </a:t>
            </a:r>
            <a:r>
              <a:rPr lang="en-US" sz="2000" b="1" dirty="0" err="1"/>
              <a:t>pyaw</a:t>
            </a:r>
            <a:r>
              <a:rPr lang="en-US" sz="2000" b="1" dirty="0"/>
              <a:t> </a:t>
            </a:r>
            <a:r>
              <a:rPr lang="en-US" sz="2000" b="1" dirty="0" smtClean="0"/>
              <a:t>lam</a:t>
            </a:r>
            <a:endParaRPr lang="en-US" sz="2000" b="1" dirty="0"/>
          </a:p>
        </p:txBody>
      </p:sp>
      <p:sp>
        <p:nvSpPr>
          <p:cNvPr id="139" name="Google Shape;139;p52"/>
          <p:cNvSpPr txBox="1"/>
          <p:nvPr/>
        </p:nvSpPr>
        <p:spPr>
          <a:xfrm>
            <a:off x="2706495" y="1599899"/>
            <a:ext cx="2176363" cy="1938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b="1" dirty="0" err="1"/>
              <a:t>Shani</a:t>
            </a:r>
            <a:r>
              <a:rPr lang="en-US" sz="2000" b="1" dirty="0"/>
              <a:t> </a:t>
            </a:r>
            <a:r>
              <a:rPr lang="en-US" sz="2000" b="1" dirty="0" err="1"/>
              <a:t>shagu</a:t>
            </a:r>
            <a:r>
              <a:rPr lang="en-US" sz="2000" b="1" dirty="0"/>
              <a:t> </a:t>
            </a:r>
            <a:r>
              <a:rPr lang="en-US" sz="2000" b="1" dirty="0" err="1"/>
              <a:t>ganawn</a:t>
            </a:r>
            <a:r>
              <a:rPr lang="en-US" sz="2000" b="1" dirty="0"/>
              <a:t> </a:t>
            </a:r>
            <a:r>
              <a:rPr lang="en-US" sz="2000" b="1" dirty="0" err="1"/>
              <a:t>mazum</a:t>
            </a:r>
            <a:r>
              <a:rPr lang="en-US" sz="2000" b="1" dirty="0"/>
              <a:t> lam </a:t>
            </a:r>
            <a:r>
              <a:rPr lang="en-US" sz="2000" b="1" dirty="0" err="1"/>
              <a:t>hpe</a:t>
            </a:r>
            <a:r>
              <a:rPr lang="en-US" sz="2000" b="1" dirty="0"/>
              <a:t> n-gun jaw </a:t>
            </a:r>
            <a:r>
              <a:rPr lang="en-US" sz="2000" b="1" dirty="0" err="1"/>
              <a:t>shingtau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ai</a:t>
            </a:r>
            <a:r>
              <a:rPr lang="en-US" sz="2000" b="1" dirty="0"/>
              <a:t> </a:t>
            </a:r>
            <a:r>
              <a:rPr lang="en-US" sz="2000" b="1" dirty="0" err="1"/>
              <a:t>matut</a:t>
            </a:r>
            <a:r>
              <a:rPr lang="en-US" sz="2000" b="1" dirty="0"/>
              <a:t> </a:t>
            </a:r>
            <a:r>
              <a:rPr lang="en-US" sz="2000" b="1" dirty="0" err="1"/>
              <a:t>mahkai</a:t>
            </a:r>
            <a:r>
              <a:rPr lang="en-US" sz="2000" b="1" dirty="0"/>
              <a:t> </a:t>
            </a:r>
            <a:r>
              <a:rPr lang="en-US" sz="2000" b="1" dirty="0" err="1"/>
              <a:t>tsun</a:t>
            </a:r>
            <a:r>
              <a:rPr lang="en-US" sz="2000" b="1" dirty="0"/>
              <a:t> </a:t>
            </a:r>
            <a:r>
              <a:rPr lang="en-US" sz="2000" b="1" dirty="0" err="1"/>
              <a:t>shaga</a:t>
            </a:r>
            <a:r>
              <a:rPr lang="en-US" sz="2000" b="1" dirty="0"/>
              <a:t> lam</a:t>
            </a:r>
          </a:p>
        </p:txBody>
      </p:sp>
      <p:sp>
        <p:nvSpPr>
          <p:cNvPr id="140" name="Google Shape;140;p52"/>
          <p:cNvSpPr txBox="1"/>
          <p:nvPr/>
        </p:nvSpPr>
        <p:spPr>
          <a:xfrm>
            <a:off x="4956790" y="5038004"/>
            <a:ext cx="2014850" cy="1323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/>
              <a:t>Ta tut </a:t>
            </a:r>
            <a:r>
              <a:rPr lang="en-US" sz="2000" b="1" dirty="0" err="1"/>
              <a:t>garum</a:t>
            </a:r>
            <a:r>
              <a:rPr lang="en-US" sz="2000" b="1" dirty="0"/>
              <a:t> </a:t>
            </a:r>
            <a:r>
              <a:rPr lang="en-US" sz="2000" b="1" dirty="0" err="1"/>
              <a:t>shingtau</a:t>
            </a:r>
            <a:r>
              <a:rPr lang="en-US" sz="2000" b="1" dirty="0"/>
              <a:t> </a:t>
            </a:r>
            <a:r>
              <a:rPr lang="en-US" sz="2000" b="1" dirty="0" err="1"/>
              <a:t>ai</a:t>
            </a:r>
            <a:r>
              <a:rPr lang="en-US" sz="2000" b="1" dirty="0"/>
              <a:t> </a:t>
            </a:r>
            <a:r>
              <a:rPr lang="en-US" sz="2000" b="1" dirty="0" err="1"/>
              <a:t>hpe</a:t>
            </a:r>
            <a:r>
              <a:rPr lang="en-US" sz="2000" b="1" dirty="0"/>
              <a:t> jaw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ai</a:t>
            </a:r>
            <a:r>
              <a:rPr lang="en-US" sz="2000" b="1" dirty="0"/>
              <a:t> lam</a:t>
            </a:r>
          </a:p>
        </p:txBody>
      </p:sp>
      <p:sp>
        <p:nvSpPr>
          <p:cNvPr id="141" name="Google Shape;141;p52"/>
          <p:cNvSpPr txBox="1"/>
          <p:nvPr/>
        </p:nvSpPr>
        <p:spPr>
          <a:xfrm>
            <a:off x="6971640" y="1510524"/>
            <a:ext cx="2090198" cy="1938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 err="1"/>
              <a:t>Myit</a:t>
            </a:r>
            <a:r>
              <a:rPr lang="en-US" sz="2000" b="1" dirty="0"/>
              <a:t> </a:t>
            </a:r>
            <a:r>
              <a:rPr lang="en-US" sz="2000" b="1" dirty="0" err="1"/>
              <a:t>tsam</a:t>
            </a:r>
            <a:r>
              <a:rPr lang="en-US" sz="2000" b="1" dirty="0"/>
              <a:t> </a:t>
            </a:r>
            <a:r>
              <a:rPr lang="en-US" sz="2000" b="1" dirty="0" err="1"/>
              <a:t>pu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lam </a:t>
            </a:r>
            <a:r>
              <a:rPr lang="en-US" sz="2000" b="1" dirty="0" err="1"/>
              <a:t>hkam</a:t>
            </a:r>
            <a:r>
              <a:rPr lang="en-US" sz="2000" b="1" dirty="0"/>
              <a:t> </a:t>
            </a:r>
            <a:r>
              <a:rPr lang="en-US" sz="2000" b="1" dirty="0" err="1"/>
              <a:t>sha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ai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hpe</a:t>
            </a:r>
            <a:r>
              <a:rPr lang="en-US" sz="2000" b="1" dirty="0"/>
              <a:t> </a:t>
            </a:r>
            <a:r>
              <a:rPr lang="en-US" sz="2000" b="1" dirty="0" err="1"/>
              <a:t>garum</a:t>
            </a:r>
            <a:r>
              <a:rPr lang="en-US" sz="2000" b="1" dirty="0"/>
              <a:t> </a:t>
            </a:r>
            <a:r>
              <a:rPr lang="en-US" sz="2000" b="1" dirty="0" err="1"/>
              <a:t>shingtau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ai</a:t>
            </a:r>
            <a:r>
              <a:rPr lang="en-US" sz="2000" b="1" dirty="0"/>
              <a:t> lam</a:t>
            </a:r>
          </a:p>
        </p:txBody>
      </p:sp>
      <p:sp>
        <p:nvSpPr>
          <p:cNvPr id="142" name="Google Shape;142;p52"/>
          <p:cNvSpPr txBox="1"/>
          <p:nvPr/>
        </p:nvSpPr>
        <p:spPr>
          <a:xfrm>
            <a:off x="9299124" y="4803943"/>
            <a:ext cx="2050022" cy="16311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 err="1"/>
              <a:t>Laksan</a:t>
            </a:r>
            <a:r>
              <a:rPr lang="en-US" sz="2000" b="1" dirty="0"/>
              <a:t> </a:t>
            </a:r>
            <a:r>
              <a:rPr lang="en-US" sz="2000" b="1" dirty="0" err="1" smtClean="0"/>
              <a:t>mabyib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ni</a:t>
            </a:r>
            <a:r>
              <a:rPr lang="en-US" sz="2000" b="1" dirty="0" smtClean="0"/>
              <a:t> </a:t>
            </a:r>
            <a:r>
              <a:rPr lang="en-US" sz="2000" b="1" dirty="0" err="1"/>
              <a:t>hta</a:t>
            </a:r>
            <a:r>
              <a:rPr lang="en-US" sz="2000" b="1" dirty="0"/>
              <a:t> </a:t>
            </a:r>
            <a:r>
              <a:rPr lang="en-US" sz="2000" b="1" dirty="0" err="1"/>
              <a:t>garum</a:t>
            </a:r>
            <a:r>
              <a:rPr lang="en-US" sz="2000" b="1" dirty="0"/>
              <a:t> </a:t>
            </a:r>
            <a:r>
              <a:rPr lang="en-US" sz="2000" b="1" dirty="0" err="1"/>
              <a:t>shingtau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ai lam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0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1" b="20472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0"/>
          <p:cNvSpPr txBox="1">
            <a:spLocks noGrp="1"/>
          </p:cNvSpPr>
          <p:nvPr>
            <p:ph type="subTitle" idx="1"/>
          </p:nvPr>
        </p:nvSpPr>
        <p:spPr>
          <a:xfrm>
            <a:off x="1522485" y="5105400"/>
            <a:ext cx="9144000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None/>
            </a:pPr>
            <a:r>
              <a:rPr lang="en-US" sz="3200" dirty="0" err="1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3200" dirty="0" smtClean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jaw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madun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masan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mahkai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tsun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shaga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lam a kung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kyang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asung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jashawn</a:t>
            </a:r>
            <a:r>
              <a:rPr lang="en-US" sz="3200" dirty="0" smtClean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u.</a:t>
            </a:r>
            <a:endParaRPr dirty="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1"/>
          <p:cNvSpPr txBox="1">
            <a:spLocks noGrp="1"/>
          </p:cNvSpPr>
          <p:nvPr>
            <p:ph type="subTitle" idx="1"/>
          </p:nvPr>
        </p:nvSpPr>
        <p:spPr>
          <a:xfrm>
            <a:off x="228599" y="2686051"/>
            <a:ext cx="4800601" cy="287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 err="1" smtClean="0"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2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latin typeface="Arial"/>
                <a:ea typeface="Arial"/>
                <a:cs typeface="Arial"/>
                <a:sym typeface="Arial"/>
              </a:rPr>
              <a:t>uhpung</a:t>
            </a:r>
            <a:r>
              <a:rPr lang="en-US" sz="24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seng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ninggawn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hparat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mahkawng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u. Dai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kaja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jaw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nga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31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9384" y="838200"/>
            <a:ext cx="6981645" cy="5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1"/>
          <p:cNvSpPr txBox="1"/>
          <p:nvPr/>
        </p:nvSpPr>
        <p:spPr>
          <a:xfrm>
            <a:off x="638882" y="640080"/>
            <a:ext cx="3571810" cy="15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2"/>
          <p:cNvSpPr txBox="1">
            <a:spLocks noGrp="1"/>
          </p:cNvSpPr>
          <p:nvPr>
            <p:ph type="subTitle" idx="1"/>
          </p:nvPr>
        </p:nvSpPr>
        <p:spPr>
          <a:xfrm>
            <a:off x="228600" y="898507"/>
            <a:ext cx="7191756" cy="442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Tinang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ginra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ai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uhpung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matu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lasksan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ahkyak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hta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hkan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shingtau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sawk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shapraw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n-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mai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garum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lajang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lam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shanhte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chye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lu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shiga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lamang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dawsang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 jaw </a:t>
            </a:r>
            <a:r>
              <a:rPr lang="en-US" sz="2800" dirty="0" err="1" smtClean="0"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2800" dirty="0" smtClean="0">
                <a:latin typeface="Arial"/>
                <a:ea typeface="Arial"/>
                <a:cs typeface="Arial"/>
                <a:sym typeface="Arial"/>
              </a:rPr>
              <a:t> u.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32" descr="A picture containing bicycle, sitting, person, ho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4475" r="16435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 extrusionOk="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3" descr="A close up of a logo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 t="18458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3"/>
          <p:cNvSpPr txBox="1">
            <a:spLocks noGrp="1"/>
          </p:cNvSpPr>
          <p:nvPr>
            <p:ph type="subTitle" idx="1"/>
          </p:nvPr>
        </p:nvSpPr>
        <p:spPr>
          <a:xfrm>
            <a:off x="1527048" y="3698240"/>
            <a:ext cx="9144000" cy="2437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Shanhte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hku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n-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na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myit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hkrum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yang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garum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ya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lu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na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matu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kung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kyang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ai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lam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hte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ningpawt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rudi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nga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ai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uhpung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/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masha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ni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hpang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de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matut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mahkai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en-US" sz="3600" b="1" dirty="0" err="1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ya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u.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3"/>
          <p:cNvSpPr txBox="1"/>
          <p:nvPr/>
        </p:nvSpPr>
        <p:spPr>
          <a:xfrm>
            <a:off x="1522485" y="1531625"/>
            <a:ext cx="9144000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 txBox="1">
            <a:spLocks noGrp="1"/>
          </p:cNvSpPr>
          <p:nvPr>
            <p:ph type="title"/>
          </p:nvPr>
        </p:nvSpPr>
        <p:spPr>
          <a:xfrm>
            <a:off x="831850" y="425939"/>
            <a:ext cx="10515600" cy="2317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Module(5) </a:t>
            </a:r>
            <a:r>
              <a:rPr lang="en-US" sz="6600" b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ngut</a:t>
            </a:r>
            <a:r>
              <a:rPr lang="en-US" sz="66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66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4"/>
          <p:cNvSpPr txBox="1">
            <a:spLocks noGrp="1"/>
          </p:cNvSpPr>
          <p:nvPr>
            <p:ph type="body" idx="1"/>
          </p:nvPr>
        </p:nvSpPr>
        <p:spPr>
          <a:xfrm>
            <a:off x="831849" y="2936631"/>
            <a:ext cx="7951933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Module (6) </a:t>
            </a:r>
            <a:r>
              <a:rPr lang="en-US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hpe</a:t>
            </a:r>
            <a:r>
              <a:rPr lang="en-US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matut</a:t>
            </a:r>
            <a:r>
              <a:rPr lang="en-US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hka</a:t>
            </a:r>
            <a:r>
              <a:rPr lang="en-US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ja</a:t>
            </a:r>
            <a:r>
              <a:rPr lang="en-US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ga.</a:t>
            </a:r>
            <a:endParaRPr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34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4"/>
          <p:cNvSpPr txBox="1"/>
          <p:nvPr/>
        </p:nvSpPr>
        <p:spPr>
          <a:xfrm>
            <a:off x="831849" y="-829409"/>
            <a:ext cx="7309827" cy="251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endParaRPr sz="6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4"/>
          <p:cNvSpPr txBox="1"/>
          <p:nvPr/>
        </p:nvSpPr>
        <p:spPr>
          <a:xfrm>
            <a:off x="831849" y="3514725"/>
            <a:ext cx="7951933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344170" y="262597"/>
            <a:ext cx="7309827" cy="251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Module (5)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4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"/>
          <p:cNvSpPr txBox="1"/>
          <p:nvPr/>
        </p:nvSpPr>
        <p:spPr>
          <a:xfrm>
            <a:off x="344169" y="2921587"/>
            <a:ext cx="11543031" cy="149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5.1 </a:t>
            </a:r>
            <a:r>
              <a:rPr lang="en-US" sz="2400" b="1" dirty="0" err="1">
                <a:solidFill>
                  <a:srgbClr val="595959"/>
                </a:solidFill>
              </a:rPr>
              <a:t>L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aksan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mabyin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masa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ni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hta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garum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shingtau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ya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ai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lam-</a:t>
            </a:r>
          </a:p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Garum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shingtau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lam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ra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nga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ai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gawng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kya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ai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ni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hpe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 </a:t>
            </a:r>
            <a:r>
              <a:rPr lang="en-US" sz="2400" b="1" dirty="0" err="1" smtClean="0">
                <a:solidFill>
                  <a:srgbClr val="595959"/>
                </a:solidFill>
              </a:rPr>
              <a:t>matsin</a:t>
            </a:r>
            <a:r>
              <a:rPr lang="en-US" sz="2400" b="1" dirty="0" smtClean="0">
                <a:solidFill>
                  <a:srgbClr val="595959"/>
                </a:solidFill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</a:rPr>
              <a:t>sumhting</a:t>
            </a:r>
            <a:r>
              <a:rPr lang="en-US" sz="2400" b="1" dirty="0" smtClean="0">
                <a:solidFill>
                  <a:srgbClr val="595959"/>
                </a:solidFill>
              </a:rPr>
              <a:t> la n-</a:t>
            </a:r>
            <a:r>
              <a:rPr lang="en-US" sz="2400" b="1" dirty="0" err="1" smtClean="0">
                <a:solidFill>
                  <a:srgbClr val="595959"/>
                </a:solidFill>
              </a:rPr>
              <a:t>na</a:t>
            </a:r>
            <a:r>
              <a:rPr lang="en-US" sz="2400" b="1" dirty="0" smtClean="0">
                <a:solidFill>
                  <a:srgbClr val="595959"/>
                </a:solidFill>
              </a:rPr>
              <a:t> </a:t>
            </a:r>
            <a:r>
              <a:rPr lang="en-US" sz="2400" b="1" dirty="0" err="1" smtClean="0">
                <a:solidFill>
                  <a:srgbClr val="595959"/>
                </a:solidFill>
              </a:rPr>
              <a:t>sawk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shapraw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595959"/>
                </a:solidFill>
                <a:sym typeface="Arial"/>
              </a:rPr>
              <a:t>ai</a:t>
            </a:r>
            <a:r>
              <a:rPr lang="en-US" sz="2400" b="1" i="0" u="none" strike="noStrike" cap="none" dirty="0" smtClean="0">
                <a:solidFill>
                  <a:srgbClr val="595959"/>
                </a:solidFill>
                <a:sym typeface="Arial"/>
              </a:rPr>
              <a:t> lam.</a:t>
            </a:r>
            <a:endParaRPr sz="2400" b="0" i="0" u="none" strike="noStrike" cap="none" dirty="0">
              <a:solidFill>
                <a:srgbClr val="3F3F3F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>
            <a:spLocks noGrp="1"/>
          </p:cNvSpPr>
          <p:nvPr>
            <p:ph type="ctrTitle"/>
          </p:nvPr>
        </p:nvSpPr>
        <p:spPr>
          <a:xfrm>
            <a:off x="841248" y="888415"/>
            <a:ext cx="10515600" cy="323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-US" sz="40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Laksan</a:t>
            </a:r>
            <a:r>
              <a:rPr lang="en-US" sz="40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mabyin</a:t>
            </a:r>
            <a:r>
              <a:rPr lang="en-US" sz="40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masa</a:t>
            </a:r>
            <a:r>
              <a:rPr lang="en-US" sz="4000" b="1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hte</a:t>
            </a:r>
            <a:r>
              <a:rPr lang="en-US" sz="4000" b="1" dirty="0" smtClean="0">
                <a:solidFill>
                  <a:srgbClr val="595959"/>
                </a:solidFill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hkrum</a:t>
            </a:r>
            <a:r>
              <a:rPr lang="en-US" sz="4000" b="1" dirty="0" smtClean="0">
                <a:solidFill>
                  <a:srgbClr val="595959"/>
                </a:solidFill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hkra</a:t>
            </a:r>
            <a:r>
              <a:rPr lang="en-US" sz="4000" b="1" dirty="0" smtClean="0">
                <a:solidFill>
                  <a:srgbClr val="595959"/>
                </a:solidFill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nga</a:t>
            </a:r>
            <a:r>
              <a:rPr lang="en-US" sz="4000" b="1" dirty="0">
                <a:solidFill>
                  <a:srgbClr val="595959"/>
                </a:solidFill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ai</a:t>
            </a:r>
            <a:r>
              <a:rPr lang="en-US" sz="4000" b="1" dirty="0" smtClean="0">
                <a:solidFill>
                  <a:srgbClr val="595959"/>
                </a:solidFill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ni</a:t>
            </a:r>
            <a:r>
              <a:rPr lang="en-US" sz="4000" b="1" dirty="0" smtClean="0">
                <a:solidFill>
                  <a:srgbClr val="595959"/>
                </a:solidFill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hpe</a:t>
            </a:r>
            <a:r>
              <a:rPr lang="en-US" sz="4000" b="1" dirty="0" smtClean="0">
                <a:solidFill>
                  <a:srgbClr val="595959"/>
                </a:solidFill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garum</a:t>
            </a:r>
            <a:r>
              <a:rPr lang="en-US" sz="4000" b="1" dirty="0" smtClean="0">
                <a:solidFill>
                  <a:srgbClr val="595959"/>
                </a:solidFill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shingtau</a:t>
            </a:r>
            <a:r>
              <a:rPr lang="en-US" sz="4000" b="1" dirty="0" smtClean="0">
                <a:solidFill>
                  <a:srgbClr val="595959"/>
                </a:solidFill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ya</a:t>
            </a:r>
            <a:r>
              <a:rPr lang="en-US" sz="4000" b="1" dirty="0" smtClean="0">
                <a:solidFill>
                  <a:srgbClr val="595959"/>
                </a:solidFill>
              </a:rPr>
              <a:t> </a:t>
            </a:r>
            <a:r>
              <a:rPr lang="en-US" sz="4000" b="1" dirty="0" err="1" smtClean="0">
                <a:solidFill>
                  <a:srgbClr val="595959"/>
                </a:solidFill>
              </a:rPr>
              <a:t>ai</a:t>
            </a:r>
            <a:r>
              <a:rPr lang="en-US" sz="4000" b="1" dirty="0" smtClean="0">
                <a:solidFill>
                  <a:srgbClr val="595959"/>
                </a:solidFill>
              </a:rPr>
              <a:t> lam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1980" y="4427259"/>
            <a:ext cx="5091829" cy="182078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 txBox="1"/>
          <p:nvPr/>
        </p:nvSpPr>
        <p:spPr>
          <a:xfrm>
            <a:off x="699008" y="332447"/>
            <a:ext cx="10515600" cy="16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</a:pPr>
            <a:endParaRPr sz="5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"/>
          <p:cNvSpPr txBox="1">
            <a:spLocks noGrp="1"/>
          </p:cNvSpPr>
          <p:nvPr>
            <p:ph type="subTitle" idx="1"/>
          </p:nvPr>
        </p:nvSpPr>
        <p:spPr>
          <a:xfrm>
            <a:off x="286753" y="2468290"/>
            <a:ext cx="4738196" cy="4305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Shawa</a:t>
            </a:r>
            <a:r>
              <a:rPr lang="en-US" dirty="0"/>
              <a:t> </a:t>
            </a:r>
            <a:r>
              <a:rPr lang="en-US" dirty="0" err="1" smtClean="0"/>
              <a:t>masha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kata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kaw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grau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mayak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mang</a:t>
            </a:r>
            <a:r>
              <a:rPr lang="en-US" dirty="0" err="1" smtClean="0"/>
              <a:t>hkang</a:t>
            </a:r>
            <a:r>
              <a:rPr lang="en-US" dirty="0" smtClean="0"/>
              <a:t> </a:t>
            </a:r>
            <a:r>
              <a:rPr lang="en-US" dirty="0" err="1" smtClean="0"/>
              <a:t>hte</a:t>
            </a:r>
            <a:r>
              <a:rPr lang="en-US" dirty="0" smtClean="0"/>
              <a:t> </a:t>
            </a:r>
            <a:r>
              <a:rPr lang="en-US" dirty="0" err="1" smtClean="0"/>
              <a:t>grau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kahtep</a:t>
            </a:r>
            <a:r>
              <a:rPr lang="en-US" dirty="0" smtClean="0"/>
              <a:t> </a:t>
            </a:r>
            <a:r>
              <a:rPr lang="en-US" dirty="0" err="1" smtClean="0"/>
              <a:t>hkrum</a:t>
            </a:r>
            <a:r>
              <a:rPr lang="en-US" dirty="0" smtClean="0"/>
              <a:t> </a:t>
            </a:r>
            <a:r>
              <a:rPr lang="en-US" dirty="0" err="1" smtClean="0"/>
              <a:t>hkra</a:t>
            </a:r>
            <a:r>
              <a:rPr lang="en-US" dirty="0" smtClean="0"/>
              <a:t> </a:t>
            </a:r>
            <a:r>
              <a:rPr lang="en-US" dirty="0" err="1" smtClean="0"/>
              <a:t>loi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hpe</a:t>
            </a:r>
            <a:r>
              <a:rPr lang="en-US" dirty="0" smtClean="0"/>
              <a:t> </a:t>
            </a:r>
            <a:r>
              <a:rPr lang="en-US" dirty="0" err="1" smtClean="0"/>
              <a:t>laksan</a:t>
            </a:r>
            <a:r>
              <a:rPr lang="en-US" dirty="0" smtClean="0"/>
              <a:t> </a:t>
            </a:r>
            <a:r>
              <a:rPr lang="en-US" dirty="0" err="1" smtClean="0"/>
              <a:t>mabyin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hte</a:t>
            </a:r>
            <a:r>
              <a:rPr lang="en-US" dirty="0" smtClean="0"/>
              <a:t> </a:t>
            </a:r>
            <a:r>
              <a:rPr lang="en-US" dirty="0" err="1" smtClean="0"/>
              <a:t>hkrum</a:t>
            </a:r>
            <a:r>
              <a:rPr lang="en-US" dirty="0" smtClean="0"/>
              <a:t> </a:t>
            </a:r>
            <a:r>
              <a:rPr lang="en-US" dirty="0" err="1" smtClean="0"/>
              <a:t>hkra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ngu</a:t>
            </a:r>
            <a:r>
              <a:rPr lang="en-US" dirty="0" smtClean="0"/>
              <a:t> n-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myit</a:t>
            </a:r>
            <a:r>
              <a:rPr lang="en-US" dirty="0" smtClean="0"/>
              <a:t> </a:t>
            </a:r>
            <a:r>
              <a:rPr lang="en-US" dirty="0" err="1" smtClean="0"/>
              <a:t>shalawm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.   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1119873" y="2356947"/>
            <a:ext cx="3474720" cy="27432"/>
          </a:xfrm>
          <a:custGeom>
            <a:avLst/>
            <a:gdLst/>
            <a:ahLst/>
            <a:cxnLst/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0729A"/>
          </a:solidFill>
          <a:ln w="38100" cap="rnd" cmpd="sng">
            <a:solidFill>
              <a:srgbClr val="F072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6" descr="A picture containing ground, outdoor, person, pos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297" r="-1" b="311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0" name="Google Shape;170;p6"/>
          <p:cNvSpPr txBox="1"/>
          <p:nvPr/>
        </p:nvSpPr>
        <p:spPr>
          <a:xfrm>
            <a:off x="402764" y="180848"/>
            <a:ext cx="5185236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subTitle" idx="1"/>
          </p:nvPr>
        </p:nvSpPr>
        <p:spPr>
          <a:xfrm>
            <a:off x="4856480" y="3509264"/>
            <a:ext cx="6692391" cy="313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31800" lvl="0" indent="-25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shr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) n-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nsawn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rai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hkrum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/>
              <a:t>n-</a:t>
            </a:r>
            <a:r>
              <a:rPr lang="en-US" dirty="0" err="1" smtClean="0"/>
              <a:t>na</a:t>
            </a:r>
            <a:r>
              <a:rPr lang="en-US" dirty="0" smtClean="0"/>
              <a:t> yak </a:t>
            </a:r>
            <a:r>
              <a:rPr lang="en-US" dirty="0" err="1" smtClean="0"/>
              <a:t>hkak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mabyin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hta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hpe</a:t>
            </a:r>
            <a:r>
              <a:rPr lang="en-US" dirty="0" smtClean="0"/>
              <a:t> saw sawn di </a:t>
            </a:r>
            <a:r>
              <a:rPr lang="en-US" dirty="0" err="1" smtClean="0"/>
              <a:t>kau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lam n-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galaw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6201327" y="3129107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88D9"/>
          </a:solidFill>
          <a:ln w="38100" cap="rnd" cmpd="sng">
            <a:solidFill>
              <a:srgbClr val="E888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7" descr="An old person sitting at a tab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37960" r="16707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0" name="Google Shape;180;p7"/>
          <p:cNvSpPr txBox="1"/>
          <p:nvPr/>
        </p:nvSpPr>
        <p:spPr>
          <a:xfrm>
            <a:off x="5412862" y="968248"/>
            <a:ext cx="6251111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8"/>
          <p:cNvSpPr txBox="1">
            <a:spLocks noGrp="1"/>
          </p:cNvSpPr>
          <p:nvPr>
            <p:ph type="subTitle" idx="1"/>
          </p:nvPr>
        </p:nvSpPr>
        <p:spPr>
          <a:xfrm>
            <a:off x="245743" y="2819400"/>
            <a:ext cx="5038236" cy="369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mabyin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hta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gaw</a:t>
            </a:r>
            <a:r>
              <a:rPr lang="en-US" dirty="0" smtClean="0"/>
              <a:t> </a:t>
            </a:r>
            <a:r>
              <a:rPr lang="en-US" dirty="0" err="1" smtClean="0"/>
              <a:t>ahkyak</a:t>
            </a:r>
            <a:r>
              <a:rPr lang="en-US" dirty="0" smtClean="0"/>
              <a:t> </a:t>
            </a:r>
            <a:r>
              <a:rPr lang="en-US" dirty="0" err="1" smtClean="0"/>
              <a:t>ahkya</a:t>
            </a:r>
            <a:r>
              <a:rPr lang="en-US" dirty="0" smtClean="0"/>
              <a:t> </a:t>
            </a:r>
            <a:r>
              <a:rPr lang="en-US" dirty="0" err="1" smtClean="0"/>
              <a:t>mabyin</a:t>
            </a:r>
            <a:r>
              <a:rPr lang="en-US" dirty="0" smtClean="0"/>
              <a:t> </a:t>
            </a:r>
            <a:r>
              <a:rPr lang="en-US" dirty="0" err="1" smtClean="0"/>
              <a:t>hta</a:t>
            </a:r>
            <a:r>
              <a:rPr lang="en-US" dirty="0" smtClean="0"/>
              <a:t> </a:t>
            </a:r>
            <a:r>
              <a:rPr lang="en-US" dirty="0" err="1" smtClean="0"/>
              <a:t>laksan</a:t>
            </a:r>
            <a:r>
              <a:rPr lang="en-US" dirty="0" smtClean="0"/>
              <a:t> </a:t>
            </a:r>
            <a:r>
              <a:rPr lang="en-US" dirty="0" err="1" smtClean="0"/>
              <a:t>maju</a:t>
            </a:r>
            <a:r>
              <a:rPr lang="en-US" dirty="0" smtClean="0"/>
              <a:t> </a:t>
            </a:r>
            <a:r>
              <a:rPr lang="en-US" dirty="0" err="1" smtClean="0"/>
              <a:t>jung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hpe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ahkyak</a:t>
            </a:r>
            <a:r>
              <a:rPr lang="en-US" dirty="0" smtClean="0"/>
              <a:t>  </a:t>
            </a:r>
            <a:r>
              <a:rPr lang="en-US" dirty="0" err="1" smtClean="0"/>
              <a:t>chye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1027501" y="2336627"/>
            <a:ext cx="3474720" cy="27432"/>
          </a:xfrm>
          <a:custGeom>
            <a:avLst/>
            <a:gdLst/>
            <a:ahLst/>
            <a:cxnLst/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6975D6"/>
          </a:solidFill>
          <a:ln w="38100" cap="rnd" cmpd="sng">
            <a:solidFill>
              <a:srgbClr val="6975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8" descr="A person holding a bab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6789" r="165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90" name="Google Shape;190;p8"/>
          <p:cNvSpPr txBox="1"/>
          <p:nvPr/>
        </p:nvSpPr>
        <p:spPr>
          <a:xfrm>
            <a:off x="488804" y="370158"/>
            <a:ext cx="5261756" cy="2251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9"/>
          <p:cNvSpPr txBox="1">
            <a:spLocks noGrp="1"/>
          </p:cNvSpPr>
          <p:nvPr>
            <p:ph type="subTitle" idx="1"/>
          </p:nvPr>
        </p:nvSpPr>
        <p:spPr>
          <a:xfrm>
            <a:off x="4889834" y="3084319"/>
            <a:ext cx="7299118" cy="35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Hkala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hkra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loi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ni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gaw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danleng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ai lam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nrai</a:t>
            </a:r>
            <a:r>
              <a:rPr lang="en-US" dirty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ai. Dai </a:t>
            </a:r>
            <a:r>
              <a:rPr lang="en-US" dirty="0" err="1" smtClean="0"/>
              <a:t>majaw</a:t>
            </a:r>
            <a:r>
              <a:rPr lang="en-US" dirty="0" smtClean="0"/>
              <a:t> </a:t>
            </a:r>
            <a:r>
              <a:rPr lang="en-US" dirty="0" err="1" smtClean="0"/>
              <a:t>tinang</a:t>
            </a:r>
            <a:r>
              <a:rPr lang="en-US" dirty="0" smtClean="0"/>
              <a:t> </a:t>
            </a:r>
            <a:r>
              <a:rPr lang="en-US" dirty="0" err="1" smtClean="0"/>
              <a:t>rau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katep</a:t>
            </a:r>
            <a:r>
              <a:rPr lang="en-US" dirty="0" smtClean="0"/>
              <a:t> </a:t>
            </a:r>
            <a:r>
              <a:rPr lang="en-US" dirty="0" err="1" smtClean="0"/>
              <a:t>hkrum</a:t>
            </a:r>
            <a:r>
              <a:rPr lang="en-US" dirty="0" smtClean="0"/>
              <a:t> </a:t>
            </a:r>
            <a:r>
              <a:rPr lang="en-US" dirty="0" err="1" smtClean="0"/>
              <a:t>nga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yawng</a:t>
            </a:r>
            <a:r>
              <a:rPr lang="en-US" dirty="0" smtClean="0"/>
              <a:t> </a:t>
            </a:r>
            <a:r>
              <a:rPr lang="en-US" dirty="0" err="1" smtClean="0"/>
              <a:t>hpe</a:t>
            </a:r>
            <a:r>
              <a:rPr lang="en-US" dirty="0" smtClean="0"/>
              <a:t> </a:t>
            </a:r>
            <a:r>
              <a:rPr lang="en-US" dirty="0" err="1" smtClean="0"/>
              <a:t>lanu</a:t>
            </a:r>
            <a:r>
              <a:rPr lang="en-US" dirty="0" smtClean="0"/>
              <a:t> </a:t>
            </a:r>
            <a:r>
              <a:rPr lang="en-US" dirty="0" err="1" smtClean="0"/>
              <a:t>lahku</a:t>
            </a:r>
            <a:r>
              <a:rPr lang="en-US" dirty="0" smtClean="0"/>
              <a:t> let </a:t>
            </a:r>
            <a:r>
              <a:rPr lang="en-US" dirty="0" err="1" smtClean="0"/>
              <a:t>myit</a:t>
            </a:r>
            <a:r>
              <a:rPr lang="en-US" dirty="0" smtClean="0"/>
              <a:t> tau </a:t>
            </a:r>
            <a:r>
              <a:rPr lang="en-US" dirty="0" err="1" smtClean="0"/>
              <a:t>ya</a:t>
            </a:r>
            <a:r>
              <a:rPr lang="en-US" dirty="0" smtClean="0"/>
              <a:t> n-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hti</a:t>
            </a:r>
            <a:r>
              <a:rPr lang="en-US" dirty="0" smtClean="0"/>
              <a:t> </a:t>
            </a:r>
            <a:r>
              <a:rPr lang="en-US" dirty="0" err="1" smtClean="0"/>
              <a:t>htang</a:t>
            </a:r>
            <a:r>
              <a:rPr lang="en-US" dirty="0" smtClean="0"/>
              <a:t> .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ahkyak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98" name="Google Shape;198;p9"/>
          <p:cNvSpPr/>
          <p:nvPr/>
        </p:nvSpPr>
        <p:spPr>
          <a:xfrm>
            <a:off x="5823569" y="2374727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715D"/>
          </a:solidFill>
          <a:ln w="38100" cap="rnd" cmpd="sng">
            <a:solidFill>
              <a:srgbClr val="C371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9" descr="A person wearing a ha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32835" r="21834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0" name="Google Shape;200;p9"/>
          <p:cNvSpPr txBox="1"/>
          <p:nvPr/>
        </p:nvSpPr>
        <p:spPr>
          <a:xfrm>
            <a:off x="5125040" y="518495"/>
            <a:ext cx="6251111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4839</Words>
  <Application>Microsoft Office PowerPoint</Application>
  <PresentationFormat>Custom</PresentationFormat>
  <Paragraphs>177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SketchyVTI</vt:lpstr>
      <vt:lpstr>office theme</vt:lpstr>
      <vt:lpstr>office theme</vt:lpstr>
      <vt:lpstr>Myit hte seng n-na garum shingtau ya ai lam  Ningpawt madung kungkyang ai lam+</vt:lpstr>
      <vt:lpstr>PowerPoint Presentation</vt:lpstr>
      <vt:lpstr>PowerPoint Presentation</vt:lpstr>
      <vt:lpstr>Module (5)</vt:lpstr>
      <vt:lpstr>Laksan mabyin masa hte hkrum hkra nga ai ni hpe garum shingtau ya ai lam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Module (5)</vt:lpstr>
      <vt:lpstr>N-gawn n-sawn hkrum ai ni hte uhpung ni</vt:lpstr>
      <vt:lpstr>Num,la mabyin dawsa lam hkam sha nga n-na matu na sak hkrum nga ai ni</vt:lpstr>
      <vt:lpstr>LGBTQI upung ni</vt:lpstr>
      <vt:lpstr>Htawt sit nga hkawm ra ai masha ni hte tsin-yam hkrum masha ni </vt:lpstr>
      <vt:lpstr>Myit hkamja lam hte ganawn mazum lam hta  nchyawn nbyen ai lam nga n-na laksan ra ahkyak lam nga ai ni</vt:lpstr>
      <vt:lpstr>Hkum hkrang hte seng ai  nchyawn nbyen ai lam nga ai ni</vt:lpstr>
      <vt:lpstr>Yu gawn lajang ya ai ginra kaw nga ai ni</vt:lpstr>
      <vt:lpstr>Maigan kaw na bai wa ai ni  (htawt sit bungli masha, jawngma hte kaga masha ni)</vt:lpstr>
      <vt:lpstr>Covid-19 ana kap hkra sai ngu n-nga ntsen ai ni hte bai hkam kaja wa ai ni</vt:lpstr>
      <vt:lpstr>Sakkung sai masha ni</vt:lpstr>
      <vt:lpstr>Ma hkum hte rai ai num ma ni, aten galu hkamja lam manghkang nga ai ni zawn garum lajang ai lam hpe man man la na matu ra ahkyak ai ni</vt:lpstr>
      <vt:lpstr>Ma kasha ni, asak shi ning jan ai ma ni hte shanhte hpe lanu lahku ai ni</vt:lpstr>
      <vt:lpstr>Nga shara nlu ai ni</vt:lpstr>
      <vt:lpstr>Yawn hkyen hkrum nga ai ni</vt:lpstr>
      <vt:lpstr>Masha grai law ai shara kaw nga ra ai ni</vt:lpstr>
      <vt:lpstr>Module (5)</vt:lpstr>
      <vt:lpstr>                                                    Hkala hkra loi ai masha langai ngai hpe mu yang gara hku galaw na rai?</vt:lpstr>
      <vt:lpstr>PowerPoint Presentation</vt:lpstr>
      <vt:lpstr>PowerPoint Presentation</vt:lpstr>
      <vt:lpstr>PowerPoint Presentation</vt:lpstr>
      <vt:lpstr>PowerPoint Presentation</vt:lpstr>
      <vt:lpstr>Module(5) ngut sai.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Myit masa hte masha shada ganawn mazum ai hpe garum shingtau ya ai lam.  Ningpawt madung kungkyang ai lam+</dc:title>
  <dc:creator>TUCKER Maya</dc:creator>
  <cp:lastModifiedBy>Acer</cp:lastModifiedBy>
  <cp:revision>76</cp:revision>
  <dcterms:created xsi:type="dcterms:W3CDTF">2021-08-06T05:03:30Z</dcterms:created>
  <dcterms:modified xsi:type="dcterms:W3CDTF">2022-11-15T08:36:21Z</dcterms:modified>
</cp:coreProperties>
</file>