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omments/modernComment_137_0.xml" ContentType="application/vnd.ms-powerpoint.comment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Lst>
  <p:sldSz cx="12192000" cy="6858000"/>
  <p:notesSz cx="6858000" cy="9144000"/>
  <p:embeddedFontLst>
    <p:embeddedFont>
      <p:font typeface="Calibri" panose="020F0502020204030204" pitchFamily="34" charset="0"/>
      <p:regular r:id="rId61"/>
      <p:bold r:id="rId62"/>
      <p:italic r:id="rId63"/>
      <p:boldItalic r:id="rId64"/>
    </p:embeddedFont>
    <p:embeddedFont>
      <p:font typeface="Pyidaungsu" panose="020B0502040204020203" pitchFamily="34" charset="0"/>
      <p:regular r:id="rId65"/>
      <p:bold r:id="rId66"/>
    </p:embeddedFont>
    <p:embeddedFont>
      <p:font typeface="Quattrocento Sans" panose="020B0604020202020204" charset="0"/>
      <p:regular r:id="rId67"/>
      <p:bold r:id="rId68"/>
      <p:italic r:id="rId69"/>
      <p:boldItalic r:id="rId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1" roundtripDataSignature="AMtx7mi2NbPSVOA27iPYvkQOOhk/Rb7TO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8B82921-5185-8157-6F52-A3B2966FD6B8}" name="Adib Asrori" initials="AA" userId="679e6ff660105901"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89048"/>
  </p:normalViewPr>
  <p:slideViewPr>
    <p:cSldViewPr snapToGrid="0" snapToObjects="1">
      <p:cViewPr varScale="1">
        <p:scale>
          <a:sx n="76" d="100"/>
          <a:sy n="76" d="100"/>
        </p:scale>
        <p:origin x="917"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3.fntdata"/><Relationship Id="rId68"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6.fntdata"/><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4.fntdata"/><Relationship Id="rId69"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microsoft.com/office/2018/10/relationships/authors" Target="authors.xml"/><Relationship Id="rId7" Type="http://schemas.openxmlformats.org/officeDocument/2006/relationships/slide" Target="slides/slide6.xml"/><Relationship Id="rId71" Type="http://customschemas.google.com/relationships/presentationmetadata" Target="metadata"/></Relationships>
</file>

<file path=ppt/comments/modernComment_137_0.xml><?xml version="1.0" encoding="utf-8"?>
<p188:cmLst xmlns:a="http://schemas.openxmlformats.org/drawingml/2006/main" xmlns:r="http://schemas.openxmlformats.org/officeDocument/2006/relationships" xmlns:p188="http://schemas.microsoft.com/office/powerpoint/2018/8/main">
  <p188:cm id="{05809164-D755-434A-B157-9DD24F7E2E7A}" authorId="{A8B82921-5185-8157-6F52-A3B2966FD6B8}" status="resolved" created="2021-12-15T04:19:01.875">
    <ac:txMkLst xmlns:ac="http://schemas.microsoft.com/office/drawing/2013/main/command">
      <pc:docMk xmlns:pc="http://schemas.microsoft.com/office/powerpoint/2013/main/command"/>
      <pc:sldMk xmlns:pc="http://schemas.microsoft.com/office/powerpoint/2013/main/command" cId="0" sldId="311"/>
      <ac:spMk id="2" creationId="{620C7996-89C3-9A43-8DB4-75CFBB8179E9}"/>
      <ac:txMk cp="0" len="154">
        <ac:context len="155" hash="979985904"/>
      </ac:txMk>
    </ac:txMkLst>
    <p188:pos x="4441371" y="746539"/>
    <p188:txBody>
      <a:bodyPr/>
      <a:lstStyle/>
      <a:p>
        <a:r>
          <a:rPr lang="en-US"/>
          <a:t>check the font, make sure same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psychosocialskills.teachable.com/"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creativecommons.org/licenses/by-nc-sa/3.0/" TargetMode="External"/><Relationship Id="rId4" Type="http://schemas.openxmlformats.org/officeDocument/2006/relationships/hyperlink" Target="https://app.mhpss.net/resource/basic-psychosocial-skills-a-guide-for-covid-"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 name="Google Shape;4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1">
                <a:solidFill>
                  <a:schemeClr val="dk1"/>
                </a:solidFill>
                <a:latin typeface="Calibri"/>
                <a:ea typeface="Calibri"/>
                <a:cs typeface="Calibri"/>
                <a:sym typeface="Calibri"/>
              </a:rPr>
              <a:t>This short course on Basic Psychosocial Skills was developed for people who are providing frontline services in Myanmar.</a:t>
            </a:r>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ဤ စိတ်လူမှုပိုင်းဆိုင်ရာ အထောက်အပံ့ပေးခြင်း အခြေခံကျွမ်းကျင်မှု ရက်တိုသင်တန်းကို မြန်မာနိုင်ငံတွင် ရှေ့တန်း၌ ကွင်းဆင်းဝန်ဆောင်မှုပေးနေသူများအတွက် ရေးသားပြုစုခြင်း ဖြစ်ပါသည်။ </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1">
                <a:solidFill>
                  <a:schemeClr val="dk1"/>
                </a:solidFill>
                <a:latin typeface="Calibri"/>
                <a:ea typeface="Calibri"/>
                <a:cs typeface="Calibri"/>
                <a:sym typeface="Calibri"/>
              </a:rPr>
              <a: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41" name="Google Shape;4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Think of some of your stress reactions</a:t>
            </a:r>
            <a:endParaRPr/>
          </a:p>
          <a:p>
            <a:pPr marL="0" lvl="0" indent="0" algn="l" rtl="0">
              <a:lnSpc>
                <a:spcPct val="100000"/>
              </a:lnSpc>
              <a:spcBef>
                <a:spcPts val="0"/>
              </a:spcBef>
              <a:spcAft>
                <a:spcPts val="0"/>
              </a:spcAft>
              <a:buSzPts val="1400"/>
              <a:buNone/>
            </a:pPr>
            <a:br>
              <a:rPr lang="en-US"/>
            </a:br>
            <a:r>
              <a:rPr lang="en-US"/>
              <a:t>Some of the common stress reactions are</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စိတ်ဖိစီးမှုအပေါ် သင်၏ တုံ့ပြန်မှုအချို့ကို စဉ်းစားကြည့်ပါ။ </a:t>
            </a: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ဖြစ်လေ့ရှိသော စိတ်ဖိစီးမှုအပေါ် တုံ့ပြန်မှုအချို့မှာ -</a:t>
            </a:r>
            <a:endParaRPr/>
          </a:p>
          <a:p>
            <a:pPr marL="0" lvl="0" indent="0" algn="l" rtl="0">
              <a:lnSpc>
                <a:spcPct val="100000"/>
              </a:lnSpc>
              <a:spcBef>
                <a:spcPts val="0"/>
              </a:spcBef>
              <a:spcAft>
                <a:spcPts val="0"/>
              </a:spcAft>
              <a:buSzPts val="1400"/>
              <a:buNone/>
            </a:pPr>
            <a:endParaRPr/>
          </a:p>
        </p:txBody>
      </p:sp>
      <p:sp>
        <p:nvSpPr>
          <p:cNvPr id="128" name="Google Shape;128;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Physical - being unable to sleep, feeling fatigue, headaches, muscle pain etc</a:t>
            </a:r>
            <a:endParaRPr/>
          </a:p>
          <a:p>
            <a:pPr marL="0" lvl="0" indent="0" algn="l" rtl="0">
              <a:lnSpc>
                <a:spcPct val="100000"/>
              </a:lnSpc>
              <a:spcBef>
                <a:spcPts val="0"/>
              </a:spcBef>
              <a:spcAft>
                <a:spcPts val="0"/>
              </a:spcAft>
              <a:buClr>
                <a:srgbClr val="FFFFFF"/>
              </a:buClr>
              <a:buSzPts val="2600"/>
              <a:buNone/>
            </a:pPr>
            <a:r>
              <a:rPr lang="en-US" sz="1200" b="1">
                <a:solidFill>
                  <a:schemeClr val="dk1"/>
                </a:solidFill>
                <a:latin typeface="Arial"/>
                <a:ea typeface="Arial"/>
                <a:cs typeface="Arial"/>
                <a:sym typeface="Arial"/>
              </a:rPr>
              <a:t>ရုပ်ပိုင်းဆိုင်ရာ</a:t>
            </a:r>
            <a:endParaRPr>
              <a:solidFill>
                <a:schemeClr val="dk1"/>
              </a:solidFill>
              <a:latin typeface="Arial"/>
              <a:ea typeface="Arial"/>
              <a:cs typeface="Arial"/>
              <a:sym typeface="Arial"/>
            </a:endParaRPr>
          </a:p>
          <a:p>
            <a:pPr marL="457200" lvl="0" indent="-457200" algn="l" rtl="0">
              <a:lnSpc>
                <a:spcPct val="100000"/>
              </a:lnSpc>
              <a:spcBef>
                <a:spcPts val="0"/>
              </a:spcBef>
              <a:spcAft>
                <a:spcPts val="0"/>
              </a:spcAft>
              <a:buClr>
                <a:srgbClr val="FFFFFF"/>
              </a:buClr>
              <a:buSzPts val="2600"/>
              <a:buFont typeface="Arial"/>
              <a:buChar char="•"/>
            </a:pPr>
            <a:r>
              <a:rPr lang="en-US" sz="1200">
                <a:solidFill>
                  <a:schemeClr val="dk1"/>
                </a:solidFill>
                <a:latin typeface="Arial"/>
                <a:ea typeface="Arial"/>
                <a:cs typeface="Arial"/>
                <a:sym typeface="Arial"/>
              </a:rPr>
              <a:t>အိပ်မပျော်ခြင်း</a:t>
            </a:r>
            <a:endParaRPr>
              <a:solidFill>
                <a:schemeClr val="dk1"/>
              </a:solidFill>
              <a:latin typeface="Arial"/>
              <a:ea typeface="Arial"/>
              <a:cs typeface="Arial"/>
              <a:sym typeface="Arial"/>
            </a:endParaRPr>
          </a:p>
          <a:p>
            <a:pPr marL="457200" lvl="0" indent="-457200" algn="l" rtl="0">
              <a:lnSpc>
                <a:spcPct val="100000"/>
              </a:lnSpc>
              <a:spcBef>
                <a:spcPts val="0"/>
              </a:spcBef>
              <a:spcAft>
                <a:spcPts val="0"/>
              </a:spcAft>
              <a:buClr>
                <a:srgbClr val="FFFFFF"/>
              </a:buClr>
              <a:buSzPts val="2600"/>
              <a:buFont typeface="Arial"/>
              <a:buChar char="•"/>
            </a:pPr>
            <a:r>
              <a:rPr lang="en-US" sz="1200">
                <a:solidFill>
                  <a:schemeClr val="dk1"/>
                </a:solidFill>
                <a:latin typeface="Arial"/>
                <a:ea typeface="Arial"/>
                <a:cs typeface="Arial"/>
                <a:sym typeface="Arial"/>
              </a:rPr>
              <a:t>ပင်ပန်းနွမ်းနယ်ခြင်း </a:t>
            </a:r>
            <a:endParaRPr>
              <a:solidFill>
                <a:schemeClr val="dk1"/>
              </a:solidFill>
              <a:latin typeface="Arial"/>
              <a:ea typeface="Arial"/>
              <a:cs typeface="Arial"/>
              <a:sym typeface="Arial"/>
            </a:endParaRPr>
          </a:p>
          <a:p>
            <a:pPr marL="457200" lvl="0" indent="-457200" algn="l" rtl="0">
              <a:lnSpc>
                <a:spcPct val="100000"/>
              </a:lnSpc>
              <a:spcBef>
                <a:spcPts val="0"/>
              </a:spcBef>
              <a:spcAft>
                <a:spcPts val="0"/>
              </a:spcAft>
              <a:buClr>
                <a:srgbClr val="FFFFFF"/>
              </a:buClr>
              <a:buSzPts val="2600"/>
              <a:buFont typeface="Arial"/>
              <a:buChar char="•"/>
            </a:pPr>
            <a:r>
              <a:rPr lang="en-US" sz="1200">
                <a:solidFill>
                  <a:schemeClr val="dk1"/>
                </a:solidFill>
                <a:latin typeface="Arial"/>
                <a:ea typeface="Arial"/>
                <a:cs typeface="Arial"/>
                <a:sym typeface="Arial"/>
              </a:rPr>
              <a:t>ခေါင်းကိုက်ခြင်း </a:t>
            </a:r>
            <a:endParaRPr>
              <a:solidFill>
                <a:schemeClr val="dk1"/>
              </a:solidFill>
              <a:latin typeface="Arial"/>
              <a:ea typeface="Arial"/>
              <a:cs typeface="Arial"/>
              <a:sym typeface="Arial"/>
            </a:endParaRPr>
          </a:p>
          <a:p>
            <a:pPr marL="457200" lvl="0" indent="-457200" algn="l" rtl="0">
              <a:lnSpc>
                <a:spcPct val="100000"/>
              </a:lnSpc>
              <a:spcBef>
                <a:spcPts val="0"/>
              </a:spcBef>
              <a:spcAft>
                <a:spcPts val="0"/>
              </a:spcAft>
              <a:buClr>
                <a:srgbClr val="FFFFFF"/>
              </a:buClr>
              <a:buSzPts val="2600"/>
              <a:buFont typeface="Arial"/>
              <a:buChar char="•"/>
            </a:pPr>
            <a:r>
              <a:rPr lang="en-US" sz="1200">
                <a:solidFill>
                  <a:schemeClr val="dk1"/>
                </a:solidFill>
                <a:latin typeface="Arial"/>
                <a:ea typeface="Arial"/>
                <a:cs typeface="Arial"/>
                <a:sym typeface="Arial"/>
              </a:rPr>
              <a:t>ကြွက်သားများ နာကျင်ခြင်း စသည်</a:t>
            </a:r>
            <a:endParaRPr>
              <a:solidFill>
                <a:schemeClr val="dk1"/>
              </a:solidFill>
              <a:latin typeface="Arial"/>
              <a:ea typeface="Arial"/>
              <a:cs typeface="Arial"/>
              <a:sym typeface="Arial"/>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br>
              <a:rPr lang="en-US"/>
            </a:br>
            <a:endParaRPr/>
          </a:p>
        </p:txBody>
      </p:sp>
      <p:sp>
        <p:nvSpPr>
          <p:cNvPr id="135" name="Google Shape;13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Mental - difficulty in concentration, forgetfulness, overthinking, feeling frustrated etc</a:t>
            </a:r>
            <a:endParaRPr/>
          </a:p>
          <a:p>
            <a:pPr marL="0" lvl="0" indent="0" algn="l" rtl="0">
              <a:lnSpc>
                <a:spcPct val="100000"/>
              </a:lnSpc>
              <a:spcBef>
                <a:spcPts val="0"/>
              </a:spcBef>
              <a:spcAft>
                <a:spcPts val="0"/>
              </a:spcAft>
              <a:buClr>
                <a:srgbClr val="FFFFFF"/>
              </a:buClr>
              <a:buSzPts val="2600"/>
              <a:buNone/>
            </a:pPr>
            <a:r>
              <a:rPr lang="en-US" sz="1200" b="1">
                <a:solidFill>
                  <a:schemeClr val="dk1"/>
                </a:solidFill>
                <a:latin typeface="Arial"/>
                <a:ea typeface="Arial"/>
                <a:cs typeface="Arial"/>
                <a:sym typeface="Arial"/>
              </a:rPr>
              <a:t>စိတ်ပိုင်းဆိုင်ရာ</a:t>
            </a:r>
            <a:endParaRPr sz="1200">
              <a:solidFill>
                <a:schemeClr val="dk1"/>
              </a:solidFill>
              <a:latin typeface="Arial"/>
              <a:ea typeface="Arial"/>
              <a:cs typeface="Arial"/>
              <a:sym typeface="Arial"/>
            </a:endParaRPr>
          </a:p>
          <a:p>
            <a:pPr marL="457200" lvl="0" indent="-457200" algn="l" rtl="0">
              <a:lnSpc>
                <a:spcPct val="100000"/>
              </a:lnSpc>
              <a:spcBef>
                <a:spcPts val="0"/>
              </a:spcBef>
              <a:spcAft>
                <a:spcPts val="0"/>
              </a:spcAft>
              <a:buClr>
                <a:srgbClr val="FFFFFF"/>
              </a:buClr>
              <a:buSzPts val="2600"/>
              <a:buFont typeface="Arial"/>
              <a:buChar char="•"/>
            </a:pPr>
            <a:r>
              <a:rPr lang="en-US" sz="1200">
                <a:solidFill>
                  <a:schemeClr val="dk1"/>
                </a:solidFill>
                <a:latin typeface="Arial"/>
                <a:ea typeface="Arial"/>
                <a:cs typeface="Arial"/>
                <a:sym typeface="Arial"/>
              </a:rPr>
              <a:t>အာရုံမစိုက်နိုင်ခြင်း</a:t>
            </a:r>
            <a:endParaRPr>
              <a:solidFill>
                <a:schemeClr val="dk1"/>
              </a:solidFill>
              <a:latin typeface="Arial"/>
              <a:ea typeface="Arial"/>
              <a:cs typeface="Arial"/>
              <a:sym typeface="Arial"/>
            </a:endParaRPr>
          </a:p>
          <a:p>
            <a:pPr marL="457200" lvl="0" indent="-457200" algn="l" rtl="0">
              <a:lnSpc>
                <a:spcPct val="100000"/>
              </a:lnSpc>
              <a:spcBef>
                <a:spcPts val="0"/>
              </a:spcBef>
              <a:spcAft>
                <a:spcPts val="0"/>
              </a:spcAft>
              <a:buClr>
                <a:srgbClr val="FFFFFF"/>
              </a:buClr>
              <a:buSzPts val="2600"/>
              <a:buFont typeface="Arial"/>
              <a:buChar char="•"/>
            </a:pPr>
            <a:r>
              <a:rPr lang="en-US" sz="1200">
                <a:solidFill>
                  <a:schemeClr val="dk1"/>
                </a:solidFill>
                <a:latin typeface="Arial"/>
                <a:ea typeface="Arial"/>
                <a:cs typeface="Arial"/>
                <a:sym typeface="Arial"/>
              </a:rPr>
              <a:t>မေ့လျော့ခြင်း</a:t>
            </a:r>
            <a:endParaRPr>
              <a:solidFill>
                <a:schemeClr val="dk1"/>
              </a:solidFill>
              <a:latin typeface="Arial"/>
              <a:ea typeface="Arial"/>
              <a:cs typeface="Arial"/>
              <a:sym typeface="Arial"/>
            </a:endParaRPr>
          </a:p>
          <a:p>
            <a:pPr marL="457200" lvl="0" indent="-457200" algn="l" rtl="0">
              <a:lnSpc>
                <a:spcPct val="100000"/>
              </a:lnSpc>
              <a:spcBef>
                <a:spcPts val="0"/>
              </a:spcBef>
              <a:spcAft>
                <a:spcPts val="0"/>
              </a:spcAft>
              <a:buClr>
                <a:srgbClr val="FFFFFF"/>
              </a:buClr>
              <a:buSzPts val="2600"/>
              <a:buFont typeface="Arial"/>
              <a:buChar char="•"/>
            </a:pPr>
            <a:r>
              <a:rPr lang="en-US" sz="1200">
                <a:solidFill>
                  <a:schemeClr val="dk1"/>
                </a:solidFill>
                <a:latin typeface="Arial"/>
                <a:ea typeface="Arial"/>
                <a:cs typeface="Arial"/>
                <a:sym typeface="Arial"/>
              </a:rPr>
              <a:t>အတွေးလွန်ခြင်း</a:t>
            </a:r>
            <a:endParaRPr>
              <a:solidFill>
                <a:schemeClr val="dk1"/>
              </a:solidFill>
              <a:latin typeface="Arial"/>
              <a:ea typeface="Arial"/>
              <a:cs typeface="Arial"/>
              <a:sym typeface="Arial"/>
            </a:endParaRPr>
          </a:p>
          <a:p>
            <a:pPr marL="457200" lvl="0" indent="-457200" algn="l" rtl="0">
              <a:lnSpc>
                <a:spcPct val="100000"/>
              </a:lnSpc>
              <a:spcBef>
                <a:spcPts val="0"/>
              </a:spcBef>
              <a:spcAft>
                <a:spcPts val="0"/>
              </a:spcAft>
              <a:buClr>
                <a:srgbClr val="FFFFFF"/>
              </a:buClr>
              <a:buSzPts val="2600"/>
              <a:buFont typeface="Arial"/>
              <a:buChar char="•"/>
            </a:pPr>
            <a:r>
              <a:rPr lang="en-US" sz="1200">
                <a:solidFill>
                  <a:schemeClr val="dk1"/>
                </a:solidFill>
                <a:latin typeface="Arial"/>
                <a:ea typeface="Arial"/>
                <a:cs typeface="Arial"/>
                <a:sym typeface="Arial"/>
              </a:rPr>
              <a:t>စိတ်ပျက်ခြင်း</a:t>
            </a:r>
            <a:endParaRPr>
              <a:solidFill>
                <a:schemeClr val="dk1"/>
              </a:solidFill>
              <a:latin typeface="Arial"/>
              <a:ea typeface="Arial"/>
              <a:cs typeface="Arial"/>
              <a:sym typeface="Arial"/>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br>
              <a:rPr lang="en-US"/>
            </a:br>
            <a:endParaRPr/>
          </a:p>
        </p:txBody>
      </p:sp>
      <p:sp>
        <p:nvSpPr>
          <p:cNvPr id="146" name="Google Shape;146;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Emotional - feeling down/low, angry, feeling hopeless and scared</a:t>
            </a:r>
            <a:endParaRPr/>
          </a:p>
          <a:p>
            <a:pPr marL="0" lvl="0" indent="0" algn="l" rtl="0">
              <a:lnSpc>
                <a:spcPct val="100000"/>
              </a:lnSpc>
              <a:spcBef>
                <a:spcPts val="0"/>
              </a:spcBef>
              <a:spcAft>
                <a:spcPts val="0"/>
              </a:spcAft>
              <a:buClr>
                <a:srgbClr val="FFFFFF"/>
              </a:buClr>
              <a:buSzPts val="2600"/>
              <a:buNone/>
            </a:pPr>
            <a:r>
              <a:rPr lang="en-US" sz="1200" b="1">
                <a:solidFill>
                  <a:schemeClr val="dk1"/>
                </a:solidFill>
                <a:latin typeface="Arial"/>
                <a:ea typeface="Arial"/>
                <a:cs typeface="Arial"/>
                <a:sym typeface="Arial"/>
              </a:rPr>
              <a:t>စိတ်ခံစားမှုဆိုင်ရာ</a:t>
            </a:r>
            <a:endParaRPr sz="1200">
              <a:solidFill>
                <a:schemeClr val="dk1"/>
              </a:solidFill>
              <a:latin typeface="Arial"/>
              <a:ea typeface="Arial"/>
              <a:cs typeface="Arial"/>
              <a:sym typeface="Arial"/>
            </a:endParaRPr>
          </a:p>
          <a:p>
            <a:pPr marL="457200" lvl="0" indent="-457200" algn="l" rtl="0">
              <a:lnSpc>
                <a:spcPct val="100000"/>
              </a:lnSpc>
              <a:spcBef>
                <a:spcPts val="0"/>
              </a:spcBef>
              <a:spcAft>
                <a:spcPts val="0"/>
              </a:spcAft>
              <a:buClr>
                <a:srgbClr val="FFFFFF"/>
              </a:buClr>
              <a:buSzPts val="2600"/>
              <a:buFont typeface="Arial"/>
              <a:buChar char="•"/>
            </a:pPr>
            <a:r>
              <a:rPr lang="en-US" sz="1200">
                <a:solidFill>
                  <a:schemeClr val="dk1"/>
                </a:solidFill>
                <a:latin typeface="Arial"/>
                <a:ea typeface="Arial"/>
                <a:cs typeface="Arial"/>
                <a:sym typeface="Arial"/>
              </a:rPr>
              <a:t>စိတ်အားငယ်ခြင်း</a:t>
            </a:r>
            <a:endParaRPr>
              <a:solidFill>
                <a:schemeClr val="dk1"/>
              </a:solidFill>
              <a:latin typeface="Arial"/>
              <a:ea typeface="Arial"/>
              <a:cs typeface="Arial"/>
              <a:sym typeface="Arial"/>
            </a:endParaRPr>
          </a:p>
          <a:p>
            <a:pPr marL="457200" lvl="0" indent="-457200" algn="l" rtl="0">
              <a:lnSpc>
                <a:spcPct val="100000"/>
              </a:lnSpc>
              <a:spcBef>
                <a:spcPts val="0"/>
              </a:spcBef>
              <a:spcAft>
                <a:spcPts val="0"/>
              </a:spcAft>
              <a:buClr>
                <a:srgbClr val="FFFFFF"/>
              </a:buClr>
              <a:buSzPts val="2600"/>
              <a:buFont typeface="Arial"/>
              <a:buChar char="•"/>
            </a:pPr>
            <a:r>
              <a:rPr lang="en-US" sz="1200">
                <a:solidFill>
                  <a:schemeClr val="dk1"/>
                </a:solidFill>
                <a:latin typeface="Arial"/>
                <a:ea typeface="Arial"/>
                <a:cs typeface="Arial"/>
                <a:sym typeface="Arial"/>
              </a:rPr>
              <a:t>စိတ်ဆိုးဒေါသထွက်ခြင်း</a:t>
            </a:r>
            <a:endParaRPr>
              <a:solidFill>
                <a:schemeClr val="dk1"/>
              </a:solidFill>
              <a:latin typeface="Arial"/>
              <a:ea typeface="Arial"/>
              <a:cs typeface="Arial"/>
              <a:sym typeface="Arial"/>
            </a:endParaRPr>
          </a:p>
          <a:p>
            <a:pPr marL="457200" lvl="0" indent="-457200" algn="l" rtl="0">
              <a:lnSpc>
                <a:spcPct val="100000"/>
              </a:lnSpc>
              <a:spcBef>
                <a:spcPts val="0"/>
              </a:spcBef>
              <a:spcAft>
                <a:spcPts val="0"/>
              </a:spcAft>
              <a:buClr>
                <a:srgbClr val="FFFFFF"/>
              </a:buClr>
              <a:buSzPts val="2600"/>
              <a:buFont typeface="Arial"/>
              <a:buChar char="•"/>
            </a:pPr>
            <a:r>
              <a:rPr lang="en-US" sz="1200">
                <a:solidFill>
                  <a:schemeClr val="dk1"/>
                </a:solidFill>
                <a:latin typeface="Arial"/>
                <a:ea typeface="Arial"/>
                <a:cs typeface="Arial"/>
                <a:sym typeface="Arial"/>
              </a:rPr>
              <a:t>မျှော်လင့်ချက်ကင်းမဲ့ခြင်း</a:t>
            </a:r>
            <a:endParaRPr>
              <a:solidFill>
                <a:schemeClr val="dk1"/>
              </a:solidFill>
              <a:latin typeface="Arial"/>
              <a:ea typeface="Arial"/>
              <a:cs typeface="Arial"/>
              <a:sym typeface="Arial"/>
            </a:endParaRPr>
          </a:p>
          <a:p>
            <a:pPr marL="457200" lvl="0" indent="-457200" algn="l" rtl="0">
              <a:lnSpc>
                <a:spcPct val="100000"/>
              </a:lnSpc>
              <a:spcBef>
                <a:spcPts val="0"/>
              </a:spcBef>
              <a:spcAft>
                <a:spcPts val="0"/>
              </a:spcAft>
              <a:buClr>
                <a:srgbClr val="FFFFFF"/>
              </a:buClr>
              <a:buSzPts val="2600"/>
              <a:buFont typeface="Arial"/>
              <a:buChar char="•"/>
            </a:pPr>
            <a:r>
              <a:rPr lang="en-US" sz="1200">
                <a:solidFill>
                  <a:schemeClr val="dk1"/>
                </a:solidFill>
                <a:latin typeface="Arial"/>
                <a:ea typeface="Arial"/>
                <a:cs typeface="Arial"/>
                <a:sym typeface="Arial"/>
              </a:rPr>
              <a:t>ကြောက်ရွံ့ခြင်း</a:t>
            </a:r>
            <a:endParaRPr>
              <a:solidFill>
                <a:schemeClr val="dk1"/>
              </a:solidFill>
              <a:latin typeface="Arial"/>
              <a:ea typeface="Arial"/>
              <a:cs typeface="Arial"/>
              <a:sym typeface="Arial"/>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br>
              <a:rPr lang="en-US"/>
            </a:br>
            <a:endParaRPr/>
          </a:p>
        </p:txBody>
      </p:sp>
      <p:sp>
        <p:nvSpPr>
          <p:cNvPr id="157" name="Google Shape;15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and Behavioral - episodes of violent behavior, avoiding people, wanting to be alone, being less active etc </a:t>
            </a:r>
            <a:endParaRPr/>
          </a:p>
          <a:p>
            <a:pPr marL="0" lvl="0" indent="0" algn="l" rtl="0">
              <a:lnSpc>
                <a:spcPct val="100000"/>
              </a:lnSpc>
              <a:spcBef>
                <a:spcPts val="0"/>
              </a:spcBef>
              <a:spcAft>
                <a:spcPts val="0"/>
              </a:spcAft>
              <a:buClr>
                <a:srgbClr val="FFFFFF"/>
              </a:buClr>
              <a:buSzPts val="2600"/>
              <a:buNone/>
            </a:pPr>
            <a:r>
              <a:rPr lang="en-US" sz="1200" b="1">
                <a:solidFill>
                  <a:schemeClr val="dk1"/>
                </a:solidFill>
                <a:latin typeface="Arial"/>
                <a:ea typeface="Arial"/>
                <a:cs typeface="Arial"/>
                <a:sym typeface="Arial"/>
              </a:rPr>
              <a:t>အမူအကျင့်ပိုင်းဆိုင်ရာ</a:t>
            </a:r>
            <a:endParaRPr sz="1200">
              <a:solidFill>
                <a:schemeClr val="dk1"/>
              </a:solidFill>
              <a:latin typeface="Arial"/>
              <a:ea typeface="Arial"/>
              <a:cs typeface="Arial"/>
              <a:sym typeface="Arial"/>
            </a:endParaRPr>
          </a:p>
          <a:p>
            <a:pPr marL="457200" lvl="0" indent="-457200" algn="l" rtl="0">
              <a:lnSpc>
                <a:spcPct val="100000"/>
              </a:lnSpc>
              <a:spcBef>
                <a:spcPts val="0"/>
              </a:spcBef>
              <a:spcAft>
                <a:spcPts val="0"/>
              </a:spcAft>
              <a:buClr>
                <a:srgbClr val="FFFFFF"/>
              </a:buClr>
              <a:buSzPts val="2600"/>
              <a:buFont typeface="Arial"/>
              <a:buChar char="•"/>
            </a:pPr>
            <a:r>
              <a:rPr lang="en-US" sz="1200">
                <a:solidFill>
                  <a:schemeClr val="dk1"/>
                </a:solidFill>
                <a:latin typeface="Arial"/>
                <a:ea typeface="Arial"/>
                <a:cs typeface="Arial"/>
                <a:sym typeface="Arial"/>
              </a:rPr>
              <a:t>အကြမ်းဖက်လိုခြင်း</a:t>
            </a:r>
            <a:endParaRPr>
              <a:solidFill>
                <a:schemeClr val="dk1"/>
              </a:solidFill>
              <a:latin typeface="Arial"/>
              <a:ea typeface="Arial"/>
              <a:cs typeface="Arial"/>
              <a:sym typeface="Arial"/>
            </a:endParaRPr>
          </a:p>
          <a:p>
            <a:pPr marL="457200" lvl="0" indent="-457200" algn="l" rtl="0">
              <a:lnSpc>
                <a:spcPct val="100000"/>
              </a:lnSpc>
              <a:spcBef>
                <a:spcPts val="0"/>
              </a:spcBef>
              <a:spcAft>
                <a:spcPts val="0"/>
              </a:spcAft>
              <a:buClr>
                <a:srgbClr val="FFFFFF"/>
              </a:buClr>
              <a:buSzPts val="2600"/>
              <a:buFont typeface="Arial"/>
              <a:buChar char="•"/>
            </a:pPr>
            <a:r>
              <a:rPr lang="en-US" sz="1200">
                <a:solidFill>
                  <a:schemeClr val="dk1"/>
                </a:solidFill>
                <a:latin typeface="Arial"/>
                <a:ea typeface="Arial"/>
                <a:cs typeface="Arial"/>
                <a:sym typeface="Arial"/>
              </a:rPr>
              <a:t>လူများကို ရှောင်ဖယ်ခြင်း</a:t>
            </a:r>
            <a:endParaRPr>
              <a:solidFill>
                <a:schemeClr val="dk1"/>
              </a:solidFill>
              <a:latin typeface="Arial"/>
              <a:ea typeface="Arial"/>
              <a:cs typeface="Arial"/>
              <a:sym typeface="Arial"/>
            </a:endParaRPr>
          </a:p>
          <a:p>
            <a:pPr marL="457200" lvl="0" indent="-457200" algn="l" rtl="0">
              <a:lnSpc>
                <a:spcPct val="100000"/>
              </a:lnSpc>
              <a:spcBef>
                <a:spcPts val="0"/>
              </a:spcBef>
              <a:spcAft>
                <a:spcPts val="0"/>
              </a:spcAft>
              <a:buClr>
                <a:srgbClr val="FFFFFF"/>
              </a:buClr>
              <a:buSzPts val="2600"/>
              <a:buFont typeface="Arial"/>
              <a:buChar char="•"/>
            </a:pPr>
            <a:r>
              <a:rPr lang="en-US" sz="1200">
                <a:solidFill>
                  <a:schemeClr val="dk1"/>
                </a:solidFill>
                <a:latin typeface="Arial"/>
                <a:ea typeface="Arial"/>
                <a:cs typeface="Arial"/>
                <a:sym typeface="Arial"/>
              </a:rPr>
              <a:t>အထီးကျန် နေလိုခြင်း</a:t>
            </a:r>
            <a:endParaRPr>
              <a:solidFill>
                <a:schemeClr val="dk1"/>
              </a:solidFill>
              <a:latin typeface="Arial"/>
              <a:ea typeface="Arial"/>
              <a:cs typeface="Arial"/>
              <a:sym typeface="Arial"/>
            </a:endParaRPr>
          </a:p>
          <a:p>
            <a:pPr marL="457200" lvl="0" indent="-457200" algn="l" rtl="0">
              <a:lnSpc>
                <a:spcPct val="100000"/>
              </a:lnSpc>
              <a:spcBef>
                <a:spcPts val="0"/>
              </a:spcBef>
              <a:spcAft>
                <a:spcPts val="0"/>
              </a:spcAft>
              <a:buClr>
                <a:srgbClr val="FFFFFF"/>
              </a:buClr>
              <a:buSzPts val="2600"/>
              <a:buFont typeface="Arial"/>
              <a:buChar char="•"/>
            </a:pPr>
            <a:r>
              <a:rPr lang="en-US" sz="1200">
                <a:solidFill>
                  <a:schemeClr val="dk1"/>
                </a:solidFill>
                <a:latin typeface="Arial"/>
                <a:ea typeface="Arial"/>
                <a:cs typeface="Arial"/>
                <a:sym typeface="Arial"/>
              </a:rPr>
              <a:t>တက်ကြွမှု မရှိခြင်း</a:t>
            </a:r>
            <a:endParaRPr>
              <a:solidFill>
                <a:schemeClr val="dk1"/>
              </a:solidFill>
              <a:latin typeface="Arial"/>
              <a:ea typeface="Arial"/>
              <a:cs typeface="Arial"/>
              <a:sym typeface="Arial"/>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br>
              <a:rPr lang="en-US"/>
            </a:br>
            <a:endParaRPr/>
          </a:p>
        </p:txBody>
      </p:sp>
      <p:sp>
        <p:nvSpPr>
          <p:cNvPr id="168" name="Google Shape;16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This video will discuss about how to support people with common stress</a:t>
            </a:r>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ဤဗွီဒီယိုတွင် ဖြစ်လေ့ရှိသော စိတ်ဖိစီးမှုခံစားနေရသူများအား မည်သို့ကူညီပံ့ပိုးနိုင်မည်ကို ဆွေးနွေးထားပါသည်။</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SzPts val="1400"/>
              <a:buNone/>
            </a:pPr>
            <a:endParaRPr/>
          </a:p>
        </p:txBody>
      </p:sp>
      <p:sp>
        <p:nvSpPr>
          <p:cNvPr id="178" name="Google Shape;178;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How can you support a person who is experiencing common stress reactions?</a:t>
            </a:r>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ဖြစ်လေ့ရှိသော စိတ်ဖိစီးမှုခံစားနေရသူတစ်ဦးကို သင် မည်သို့ကူညီပံ့ပိုးနိုင်မည်လဲ</a:t>
            </a:r>
            <a:endParaRPr sz="12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b="0"/>
          </a:p>
        </p:txBody>
      </p:sp>
      <p:sp>
        <p:nvSpPr>
          <p:cNvPr id="188" name="Google Shape;188;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Since stress is a natural and common reaction, you can help someone to feel calm by engaging in supportive communication. </a:t>
            </a:r>
            <a:endParaRPr b="0"/>
          </a:p>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Let’s try to revise some of the skills discussed in module 2 ‘Supportive Communication in Everyday Interactions’</a:t>
            </a:r>
            <a:endParaRPr b="0"/>
          </a:p>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The supportive communication skills described in Module 2 may be enough to help someone feel better. </a:t>
            </a:r>
            <a:endParaRPr b="0"/>
          </a:p>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How you present yourself</a:t>
            </a:r>
            <a:endParaRPr/>
          </a:p>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Actively listening</a:t>
            </a:r>
            <a:endParaRPr/>
          </a:p>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and </a:t>
            </a:r>
            <a:endParaRPr b="0"/>
          </a:p>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Show Empathy</a:t>
            </a:r>
            <a:endParaRPr/>
          </a:p>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If a person requires more support, the following might help</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စိတ်ဖိစီးမှုမှာ ပုံမှန်ဖြစ်ပြီး ဖြစ်လေ့ရှိသော တုံ့ပြန်မှုတစ်ခုဖြစ်သဖြင့် သင်သည် လူတစ်ဦးကို အားပေးပံ့ပိုးသော ဆက်သွယ်ပြောဆိုမှုဖြင့် စိတ်တည်ငြိမ်လာစေရန် ကူညီပေးနိုင်သည်။</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မော်ဂျူး (၂) တွင် ဆွေးနွေးခဲ့သော ‘နေ့စဉ်ထိတွေ့ဆက်ဆံမှုများတွင် အားပေးပံ့ပိုးသော ဆက်သွယ်ပြောဆိုမှု’ ဆိုင်ရာ ကျွမ်းကျင်မှုအချို့ကို ပြန်လည်လေ့လာကြည့်ရအောင်။</a:t>
            </a:r>
            <a:endParaRPr/>
          </a:p>
          <a:p>
            <a:pPr marL="0" marR="0" lvl="0" indent="0" algn="l" rtl="0">
              <a:lnSpc>
                <a:spcPct val="120000"/>
              </a:lnSpc>
              <a:spcBef>
                <a:spcPts val="0"/>
              </a:spcBef>
              <a:spcAft>
                <a:spcPts val="0"/>
              </a:spcAft>
              <a:buClr>
                <a:schemeClr val="dk1"/>
              </a:buClr>
              <a:buSzPts val="2800"/>
              <a:buFont typeface="Arial"/>
              <a:buNone/>
            </a:pPr>
            <a:r>
              <a:rPr lang="en-US" sz="1200">
                <a:solidFill>
                  <a:schemeClr val="dk1"/>
                </a:solidFill>
                <a:latin typeface="Arial"/>
                <a:ea typeface="Arial"/>
                <a:cs typeface="Arial"/>
                <a:sym typeface="Arial"/>
              </a:rPr>
              <a:t>မော်ဂျူး (၂) တွင် ဖော်ပြခဲ့သည့် အားပေးပံ့ပိုးသော ဆက်သွယ်ပြောဆိုခြင်းဆိုင်ရာ ကျွမ်းကျင်မှုများသည် တစ်ဖက်လူကို ပိုမိုကောင်းမွန်သော ခံစားချက်ရရှိစေရန် ကူညီခြင်း အတွက် လုံလောက်နိုင်ပါသည်။  </a:t>
            </a:r>
            <a:endParaRPr/>
          </a:p>
          <a:p>
            <a:pPr marL="292100" marR="0" lvl="0" indent="-292100" algn="l" rtl="0">
              <a:lnSpc>
                <a:spcPct val="120000"/>
              </a:lnSpc>
              <a:spcBef>
                <a:spcPts val="0"/>
              </a:spcBef>
              <a:spcAft>
                <a:spcPts val="0"/>
              </a:spcAft>
              <a:buClr>
                <a:schemeClr val="dk1"/>
              </a:buClr>
              <a:buSzPts val="2800"/>
              <a:buFont typeface="Arial"/>
              <a:buChar char="•"/>
            </a:pPr>
            <a:r>
              <a:rPr lang="en-US" sz="1200">
                <a:solidFill>
                  <a:schemeClr val="dk1"/>
                </a:solidFill>
                <a:latin typeface="Arial"/>
                <a:ea typeface="Arial"/>
                <a:cs typeface="Arial"/>
                <a:sym typeface="Arial"/>
              </a:rPr>
              <a:t>သင့်ကိုယ်သင် မိတ်ဆက်တင်ပြပုံ</a:t>
            </a:r>
            <a:endParaRPr/>
          </a:p>
          <a:p>
            <a:pPr marL="285750" marR="0" lvl="0" indent="-285750" algn="l" rtl="0">
              <a:lnSpc>
                <a:spcPct val="120000"/>
              </a:lnSpc>
              <a:spcBef>
                <a:spcPts val="0"/>
              </a:spcBef>
              <a:spcAft>
                <a:spcPts val="0"/>
              </a:spcAft>
              <a:buClr>
                <a:schemeClr val="dk1"/>
              </a:buClr>
              <a:buSzPts val="2800"/>
              <a:buFont typeface="Arial"/>
              <a:buChar char="•"/>
            </a:pPr>
            <a:r>
              <a:rPr lang="en-US" sz="1200">
                <a:solidFill>
                  <a:schemeClr val="dk1"/>
                </a:solidFill>
                <a:latin typeface="Arial"/>
                <a:ea typeface="Arial"/>
                <a:cs typeface="Arial"/>
                <a:sym typeface="Arial"/>
              </a:rPr>
              <a:t>ထိရောက်သော နားထောင်မှု</a:t>
            </a:r>
            <a:endParaRPr/>
          </a:p>
          <a:p>
            <a:pPr marL="285750" marR="0" lvl="0" indent="-285750" algn="l" rtl="0">
              <a:lnSpc>
                <a:spcPct val="120000"/>
              </a:lnSpc>
              <a:spcBef>
                <a:spcPts val="0"/>
              </a:spcBef>
              <a:spcAft>
                <a:spcPts val="0"/>
              </a:spcAft>
              <a:buClr>
                <a:schemeClr val="dk1"/>
              </a:buClr>
              <a:buSzPts val="2800"/>
              <a:buFont typeface="Arial"/>
              <a:buChar char="•"/>
            </a:pPr>
            <a:r>
              <a:rPr lang="en-US" sz="1200">
                <a:solidFill>
                  <a:schemeClr val="dk1"/>
                </a:solidFill>
                <a:latin typeface="Arial"/>
                <a:ea typeface="Arial"/>
                <a:cs typeface="Arial"/>
                <a:sym typeface="Arial"/>
              </a:rPr>
              <a:t>စာနာမှု ပြသခြင်း</a:t>
            </a:r>
            <a:endParaRPr/>
          </a:p>
          <a:p>
            <a:pPr marL="457200" lvl="0" indent="-228600" algn="l" rtl="0">
              <a:lnSpc>
                <a:spcPct val="120000"/>
              </a:lnSpc>
              <a:spcBef>
                <a:spcPts val="0"/>
              </a:spcBef>
              <a:spcAft>
                <a:spcPts val="0"/>
              </a:spcAft>
              <a:buClr>
                <a:schemeClr val="dk1"/>
              </a:buClr>
              <a:buSzPts val="2800"/>
              <a:buNone/>
            </a:pPr>
            <a:r>
              <a:rPr lang="en-US" sz="1200">
                <a:solidFill>
                  <a:schemeClr val="dk1"/>
                </a:solidFill>
                <a:latin typeface="Arial"/>
                <a:ea typeface="Arial"/>
                <a:cs typeface="Arial"/>
                <a:sym typeface="Arial"/>
              </a:rPr>
              <a:t>အကယ်၍ လူတစ်ဦးသည် အကူအညီ ပို၍ လိုအပ်ပါက ဆက်လက်ဖော်ပြမည့်အချက် များမှာ အသုံးဝင်နိုင်ပါသည်။</a:t>
            </a:r>
            <a:endParaRPr/>
          </a:p>
          <a:p>
            <a:pPr marL="457200" marR="0" lvl="0" indent="-22860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96" name="Google Shape;196;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i="0" u="none" strike="noStrike">
                <a:solidFill>
                  <a:schemeClr val="dk1"/>
                </a:solidFill>
                <a:latin typeface="Calibri"/>
                <a:ea typeface="Calibri"/>
                <a:cs typeface="Calibri"/>
                <a:sym typeface="Calibri"/>
              </a:rPr>
              <a:t>First encourage the person to think of something they can do to feel better</a:t>
            </a:r>
            <a:br>
              <a:rPr lang="en-US" sz="1200" b="1" i="0" u="none" strike="noStrike">
                <a:solidFill>
                  <a:schemeClr val="dk1"/>
                </a:solidFill>
                <a:latin typeface="Calibri"/>
                <a:ea typeface="Calibri"/>
                <a:cs typeface="Calibri"/>
                <a:sym typeface="Calibri"/>
              </a:rPr>
            </a:br>
            <a:br>
              <a:rPr lang="en-US" sz="1200" b="1" i="0" u="none" strike="noStrike">
                <a:solidFill>
                  <a:schemeClr val="dk1"/>
                </a:solidFill>
                <a:latin typeface="Calibri"/>
                <a:ea typeface="Calibri"/>
                <a:cs typeface="Calibri"/>
                <a:sym typeface="Calibri"/>
              </a:rPr>
            </a:br>
            <a:r>
              <a:rPr lang="en-US" sz="1200" b="0" i="0" u="none" strike="noStrike">
                <a:solidFill>
                  <a:schemeClr val="dk1"/>
                </a:solidFill>
                <a:latin typeface="Calibri"/>
                <a:ea typeface="Calibri"/>
                <a:cs typeface="Calibri"/>
                <a:sym typeface="Calibri"/>
              </a:rPr>
              <a:t>People may already have things they do to help themselves in stressful situations. To support them to draw on this knowledge, ask the person, </a:t>
            </a:r>
            <a:br>
              <a:rPr lang="en-US" sz="1200" b="0" i="0" u="none" strike="noStrike">
                <a:solidFill>
                  <a:schemeClr val="dk1"/>
                </a:solidFill>
                <a:latin typeface="Calibri"/>
                <a:ea typeface="Calibri"/>
                <a:cs typeface="Calibri"/>
                <a:sym typeface="Calibri"/>
              </a:rPr>
            </a:br>
            <a:r>
              <a:rPr lang="en-US" sz="1200" b="0" i="1" u="none" strike="noStrike">
                <a:solidFill>
                  <a:schemeClr val="dk1"/>
                </a:solidFill>
                <a:latin typeface="Calibri"/>
                <a:ea typeface="Calibri"/>
                <a:cs typeface="Calibri"/>
                <a:sym typeface="Calibri"/>
              </a:rPr>
              <a:t>“What has helped you previously when you have felt this way?” or “What do you currently do to help yourself feel better?”</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ပထမဦးစွာ ထိုသူအား ပိုမိုကောင်းမွန်သော ခံစားချက်အတွက် သူတို့ လုပ်ဆောင်နိုင်မည့်အရာတစ်ခုကို စဉ်းစားကြည့်ရန် တိုက်တွန်းအားပေးပါ။ </a:t>
            </a: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စိတ်ဖိစီးမှု ခံစားရချိန်တွင် ကိုယ်ကိုယ် ကို ကူညီရန် လုပ်လေ့ရှိသော အရာများ ရှိပြီး ဖြစ်နိုင်သည်။ ထိုအသိကို ပြန်လည်ဖော်ထုတ်နိုင်ရန် အောက်ပါ မေးခွန်းများ မေးပါ။</a:t>
            </a: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“သင် အရင်က ဒီလိုခံစားရတဲ့အခါ ဘာတွေက သင့်အတွက် အကူအညီဖြစ်စေခဲ့ပါသလဲ။” သို့မဟုတ် “အခုအချိန်မှာ သင် ခံစားနေရတာ သက်သာကောင်းမွန်လာနိုင်ဖို့  သင်ဘာတွေလုပ်မလဲ</a:t>
            </a:r>
            <a:endParaRPr b="0"/>
          </a:p>
        </p:txBody>
      </p:sp>
      <p:sp>
        <p:nvSpPr>
          <p:cNvPr id="204" name="Google Shape;204;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i="0" u="none" strike="noStrike">
                <a:solidFill>
                  <a:schemeClr val="dk1"/>
                </a:solidFill>
                <a:latin typeface="Calibri"/>
                <a:ea typeface="Calibri"/>
                <a:cs typeface="Calibri"/>
                <a:sym typeface="Calibri"/>
              </a:rPr>
              <a:t>You can provide them with prompts if they struggle to think of something</a:t>
            </a:r>
            <a:r>
              <a:rPr lang="en-US" sz="1200" b="0" i="0" u="none" strike="noStrike">
                <a:solidFill>
                  <a:schemeClr val="dk1"/>
                </a:solidFill>
                <a:latin typeface="Calibri"/>
                <a:ea typeface="Calibri"/>
                <a:cs typeface="Calibri"/>
                <a:sym typeface="Calibri"/>
              </a:rPr>
              <a:t>, </a:t>
            </a:r>
            <a:br>
              <a:rPr lang="en-US" sz="1200" b="0" i="0" u="none" strike="noStrike">
                <a:solidFill>
                  <a:schemeClr val="dk1"/>
                </a:solidFill>
                <a:latin typeface="Calibri"/>
                <a:ea typeface="Calibri"/>
                <a:cs typeface="Calibri"/>
                <a:sym typeface="Calibri"/>
              </a:rPr>
            </a:br>
            <a:r>
              <a:rPr lang="en-US" sz="1200" b="0" i="0" u="none" strike="noStrike">
                <a:solidFill>
                  <a:schemeClr val="dk1"/>
                </a:solidFill>
                <a:latin typeface="Calibri"/>
                <a:ea typeface="Calibri"/>
                <a:cs typeface="Calibri"/>
                <a:sym typeface="Calibri"/>
              </a:rPr>
              <a:t>e.g.</a:t>
            </a:r>
            <a:r>
              <a:rPr lang="en-US" sz="1200" b="0" i="1" u="none" strike="noStrike">
                <a:solidFill>
                  <a:schemeClr val="dk1"/>
                </a:solidFill>
                <a:latin typeface="Calibri"/>
                <a:ea typeface="Calibri"/>
                <a:cs typeface="Calibri"/>
                <a:sym typeface="Calibri"/>
              </a:rPr>
              <a:t> “Is there anyone who can help you?”; “Are there any activities you used to enjoy doing that you could do?”.</a:t>
            </a:r>
            <a:endParaRPr b="0"/>
          </a:p>
          <a:p>
            <a:pPr marL="0" marR="0" lvl="0" indent="0" algn="l" rtl="0">
              <a:lnSpc>
                <a:spcPct val="100000"/>
              </a:lnSpc>
              <a:spcBef>
                <a:spcPts val="0"/>
              </a:spcBef>
              <a:spcAft>
                <a:spcPts val="0"/>
              </a:spcAft>
              <a:buClr>
                <a:srgbClr val="000000"/>
              </a:buClr>
              <a:buSzPts val="1400"/>
              <a:buFont typeface="Arial"/>
              <a:buNone/>
            </a:pPr>
            <a:r>
              <a:rPr lang="en-US" sz="1200">
                <a:latin typeface="Arial"/>
                <a:ea typeface="Arial"/>
                <a:cs typeface="Arial"/>
                <a:sym typeface="Arial"/>
              </a:rPr>
              <a:t>သူတို့သည် တစ်ခုခု ဖော်ထုတ်နိုင်ရန် အသည်းအသန်စဉ်းစားနေရပါက သင့်အနေနှင့် အစဖော်ပေးနိုင်သည်။ </a:t>
            </a:r>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ဥပမာ - </a:t>
            </a:r>
            <a:r>
              <a:rPr lang="en-US" sz="1200" b="0" i="1" u="none" strike="noStrike" cap="none">
                <a:solidFill>
                  <a:schemeClr val="dk1"/>
                </a:solidFill>
                <a:latin typeface="Calibri"/>
                <a:ea typeface="Calibri"/>
                <a:cs typeface="Calibri"/>
                <a:sym typeface="Calibri"/>
              </a:rPr>
              <a:t>“သင့်ကို ကူညီပေးနိုင်မယ့်သူ တစ်ဦးဦး ရှိသလား?”; “သင်နှစ်သက်ပြီး အရင်က လုပ်ဖူးတဲ့ သင် လုပ်ဆောင်နိုင်မယ့် အလုပ်တစ်ခုခု ရှိသလား”</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a:latin typeface="Arial"/>
              <a:ea typeface="Arial"/>
              <a:cs typeface="Arial"/>
              <a:sym typeface="Arial"/>
            </a:endParaRPr>
          </a:p>
          <a:p>
            <a:pPr marL="0" lvl="0" indent="0" algn="l" rtl="0">
              <a:lnSpc>
                <a:spcPct val="100000"/>
              </a:lnSpc>
              <a:spcBef>
                <a:spcPts val="0"/>
              </a:spcBef>
              <a:spcAft>
                <a:spcPts val="0"/>
              </a:spcAft>
              <a:buSzPts val="1400"/>
              <a:buNone/>
            </a:pPr>
            <a:br>
              <a:rPr lang="en-US" b="0"/>
            </a:br>
            <a:endParaRPr/>
          </a:p>
        </p:txBody>
      </p:sp>
      <p:sp>
        <p:nvSpPr>
          <p:cNvPr id="211" name="Google Shape;211;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 name="Google Shape;50;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3838" lvl="0" indent="4762" algn="l" rtl="0">
              <a:lnSpc>
                <a:spcPct val="100000"/>
              </a:lnSpc>
              <a:spcBef>
                <a:spcPts val="0"/>
              </a:spcBef>
              <a:spcAft>
                <a:spcPts val="0"/>
              </a:spcAft>
              <a:buSzPts val="1400"/>
              <a:buNone/>
            </a:pPr>
            <a:r>
              <a:rPr lang="en-US" sz="1100" i="1">
                <a:solidFill>
                  <a:srgbClr val="3F3F3F"/>
                </a:solidFill>
                <a:latin typeface="Arial"/>
                <a:ea typeface="Arial"/>
                <a:cs typeface="Arial"/>
                <a:sym typeface="Arial"/>
              </a:rPr>
              <a:t>ဤသင်တန်းမှာ Lotus Circle ၏ ပံ့ပိုးမှုဖြင့် Asia Foundation နှင့် Good Practice Group တို့က ရေးသားပြုစု ထားသော အွန်လိုင်းမှ ပို့ချသည့် “စိတ်လူမှုပိုင်းဆိုင်ရာ အထောက်အပံ့ပေးခြင်း အခြေခံကျွမ်းကျင်မှု - သီရိလင်္ကာနိုင်ငံ ရှေ့တန်းကွင်းဆင်း တုံ့ပြန်ကူညီသူများအတွက် ရက်တိုသင်တန်း” ကို အခြေပြုထားပါသည်။ သီရိလင်္ကာမှ သင်တန်းတွင် ပါဝင်သော အကြောင်းအရာများ </a:t>
            </a:r>
            <a:r>
              <a:rPr lang="en-US" sz="1100" i="1">
                <a:latin typeface="Arial"/>
                <a:ea typeface="Arial"/>
                <a:cs typeface="Arial"/>
                <a:sym typeface="Arial"/>
              </a:rPr>
              <a:t>(</a:t>
            </a:r>
            <a:r>
              <a:rPr lang="en-US" sz="1100" i="1" u="sng">
                <a:solidFill>
                  <a:schemeClr val="hlink"/>
                </a:solidFill>
                <a:latin typeface="Arial"/>
                <a:ea typeface="Arial"/>
                <a:cs typeface="Arial"/>
                <a:sym typeface="Arial"/>
                <a:hlinkClick r:id="rId3"/>
              </a:rPr>
              <a:t>https://psychosocialskills.teachable.com/</a:t>
            </a:r>
            <a:r>
              <a:rPr lang="en-US" sz="1100" i="1">
                <a:latin typeface="Arial"/>
                <a:ea typeface="Arial"/>
                <a:cs typeface="Arial"/>
                <a:sym typeface="Arial"/>
              </a:rPr>
              <a:t>)</a:t>
            </a:r>
            <a:r>
              <a:rPr lang="en-US" sz="1100" i="1">
                <a:solidFill>
                  <a:srgbClr val="3F3F3F"/>
                </a:solidFill>
                <a:latin typeface="Arial"/>
                <a:ea typeface="Arial"/>
                <a:cs typeface="Arial"/>
                <a:sym typeface="Arial"/>
              </a:rPr>
              <a:t> မှာ အဖွဲ့အစည်း ပေါင်းစုံ အမြဲတမ်းကော်မတီ (Inter-Agency Standing Committee - IASC) မှ ထုတ်ဝေသော “စိတ်လူမှုပိုင်းဆိုင်ရာ အထောက်အပံ့ပေးခြင်း အခြေခံကျွမ်းကျင်မှု - ကိုဗစ် ၁၉ တုံ့ပြန်ဆောင်ရွက်သူများ အတွက် လမ်းညွှန်” မှ မှီငြမ်းပြုစု ထားပါသည်။</a:t>
            </a:r>
            <a:endParaRPr sz="1100">
              <a:solidFill>
                <a:srgbClr val="3F3F3F"/>
              </a:solidFill>
              <a:latin typeface="Arial"/>
              <a:ea typeface="Arial"/>
              <a:cs typeface="Arial"/>
              <a:sym typeface="Arial"/>
            </a:endParaRPr>
          </a:p>
          <a:p>
            <a:pPr marL="223838" lvl="0" indent="4762" algn="l" rtl="0">
              <a:lnSpc>
                <a:spcPct val="100000"/>
              </a:lnSpc>
              <a:spcBef>
                <a:spcPts val="0"/>
              </a:spcBef>
              <a:spcAft>
                <a:spcPts val="0"/>
              </a:spcAft>
              <a:buSzPts val="1400"/>
              <a:buNone/>
            </a:pPr>
            <a:r>
              <a:rPr lang="en-US" sz="1100" i="1">
                <a:solidFill>
                  <a:srgbClr val="3F3F3F"/>
                </a:solidFill>
                <a:latin typeface="Arial"/>
                <a:ea typeface="Arial"/>
                <a:cs typeface="Arial"/>
                <a:sym typeface="Arial"/>
              </a:rPr>
              <a:t>ဤဘာသာပြန်မှု/မှီငြမ်းပြုစုမှု  အဖွဲ့အစည်းပေါင်းစုံ အမြဲတမ်းကော်မတီ (IASC) မှ ရေးသားခြင်း မဟုတ်ပါ။ IASCသည် ဤဘာသာပြန်မှု/မှီငြမ်းပြုစုမှု၏ ပါဝင်အကြောင်းအရာများ သို့မဟုတ် တိကျမှန်ကန်မှုအတွက် တာဝန်မရှိပါ။ ဤ မှီငြမ်းပြုစုမှုတွင် ထပ်ဆောင်းစာအုပ်စာတမ်းများ ထည့်သွင်းထားပါသည်။ “ဤဘာသာပြန်ဆိုမှု/ဆီလျော်သလို ပြင်ဆင်ပြုစုထားမှုသည် အဖွဲ့အစည်းပေါင်းစုံ အမြဲတမ်းကော်မတီ (IASC) မှ စီစဉ်ဆောင်ရွက်ထားခြင်း မဟုတ်ပါ။ ဤဘာသာပြန်ဆိုမှု/ ဆီလျော်သလို ပြင်ဆင်ပြုစုထားမှုတွင် ပါဝင်သော အကြောင်းအရာများ သို့မဟုတ် တိကျ မှန်ကန်မှုတို့အတွက် IASC တွင် တာဝန်မရှိပါ။ မူရင်းအင်္ဂလိပ်ဘာသာဖြင့် ရေးသားထားသော ၂၀၂၀ တွင် ထုတ်ဝေ သည့် “Inter-Agency Standing Committee - Basic Psychosocial Skills: A Guide for COVID-19 Responders.’ License: CC BY-NC-SA 3.0 IGO ကိုသာ IASC မှ စီစဉ်ထုတ်ဝေထားသည့် အစစ်အမှန် စာရွက်စာတမ်းအဖြစ် တရားဝင်တာဝန်ခံပါသည်။”</a:t>
            </a:r>
            <a:r>
              <a:rPr lang="en-US" sz="1100" i="1" u="sng">
                <a:solidFill>
                  <a:schemeClr val="hlink"/>
                </a:solidFill>
                <a:latin typeface="Arial"/>
                <a:ea typeface="Arial"/>
                <a:cs typeface="Arial"/>
                <a:sym typeface="Arial"/>
                <a:hlinkClick r:id="rId4"/>
              </a:rPr>
              <a:t>https://app.mhpss.net/resource/basic-psychosocial-skills-a-guide-for-covid-</a:t>
            </a:r>
            <a:r>
              <a:rPr lang="en-US" sz="1100" i="1">
                <a:solidFill>
                  <a:srgbClr val="3F3F3F"/>
                </a:solidFill>
                <a:latin typeface="Arial"/>
                <a:ea typeface="Arial"/>
                <a:cs typeface="Arial"/>
                <a:sym typeface="Arial"/>
              </a:rPr>
              <a:t>19-responders</a:t>
            </a:r>
            <a:endParaRPr sz="1100">
              <a:solidFill>
                <a:srgbClr val="3F3F3F"/>
              </a:solidFill>
              <a:latin typeface="Arial"/>
              <a:ea typeface="Arial"/>
              <a:cs typeface="Arial"/>
              <a:sym typeface="Arial"/>
            </a:endParaRPr>
          </a:p>
          <a:p>
            <a:pPr marL="223838" lvl="0" indent="4762" algn="l" rtl="0">
              <a:lnSpc>
                <a:spcPct val="100000"/>
              </a:lnSpc>
              <a:spcBef>
                <a:spcPts val="0"/>
              </a:spcBef>
              <a:spcAft>
                <a:spcPts val="0"/>
              </a:spcAft>
              <a:buSzPts val="1400"/>
              <a:buNone/>
            </a:pPr>
            <a:r>
              <a:rPr lang="en-US" sz="1100" i="1">
                <a:solidFill>
                  <a:srgbClr val="3F3F3F"/>
                </a:solidFill>
                <a:latin typeface="Arial"/>
                <a:ea typeface="Arial"/>
                <a:cs typeface="Arial"/>
                <a:sym typeface="Arial"/>
              </a:rPr>
              <a:t>ဤဘာသာပြန်ဆိုမှု/ ဆီလျော်သလို ပြင်ဆင်ပြုစုထားမှုကို မူလထုတ်ဝေမှု နှင့် ဆက်လက်ပြင်ဆင်ပြုစုခြင်းများ အတွက်လိုင်စင်နှင့် တူညီသောလိုင်စင်ဖြင့် ထုတ်ဝေပါသည်။</a:t>
            </a:r>
            <a:endParaRPr sz="1100">
              <a:solidFill>
                <a:srgbClr val="3F3F3F"/>
              </a:solidFill>
              <a:latin typeface="Arial"/>
              <a:ea typeface="Arial"/>
              <a:cs typeface="Arial"/>
              <a:sym typeface="Arial"/>
            </a:endParaRPr>
          </a:p>
          <a:p>
            <a:pPr marL="223838" lvl="0" indent="4762" algn="l" rtl="0">
              <a:lnSpc>
                <a:spcPct val="100000"/>
              </a:lnSpc>
              <a:spcBef>
                <a:spcPts val="0"/>
              </a:spcBef>
              <a:spcAft>
                <a:spcPts val="0"/>
              </a:spcAft>
              <a:buSzPts val="1400"/>
              <a:buNone/>
            </a:pPr>
            <a:r>
              <a:rPr lang="en-US" sz="1100" i="1">
                <a:solidFill>
                  <a:srgbClr val="3F3F3F"/>
                </a:solidFill>
                <a:latin typeface="Arial"/>
                <a:ea typeface="Arial"/>
                <a:cs typeface="Arial"/>
                <a:sym typeface="Arial"/>
              </a:rPr>
              <a:t>CC BY-NC-SA 3.0 IGO </a:t>
            </a:r>
            <a:r>
              <a:rPr lang="en-US" sz="1100" i="1">
                <a:latin typeface="Arial"/>
                <a:ea typeface="Arial"/>
                <a:cs typeface="Arial"/>
                <a:sym typeface="Arial"/>
              </a:rPr>
              <a:t>(</a:t>
            </a:r>
            <a:r>
              <a:rPr lang="en-US" sz="1100" i="1" u="sng">
                <a:solidFill>
                  <a:schemeClr val="hlink"/>
                </a:solidFill>
                <a:latin typeface="Arial"/>
                <a:ea typeface="Arial"/>
                <a:cs typeface="Arial"/>
                <a:sym typeface="Arial"/>
                <a:hlinkClick r:id="rId5"/>
              </a:rPr>
              <a:t>https://creativecommons.org/licenses/by-nc-sa/3.0/</a:t>
            </a:r>
            <a:r>
              <a:rPr lang="en-US" sz="1100" i="1">
                <a:latin typeface="Arial"/>
                <a:ea typeface="Arial"/>
                <a:cs typeface="Arial"/>
                <a:sym typeface="Arial"/>
              </a:rPr>
              <a:t>)</a:t>
            </a:r>
            <a:endParaRPr/>
          </a:p>
          <a:p>
            <a:pPr marL="223838" lvl="0" indent="4762" algn="l" rtl="0">
              <a:lnSpc>
                <a:spcPct val="100000"/>
              </a:lnSpc>
              <a:spcBef>
                <a:spcPts val="0"/>
              </a:spcBef>
              <a:spcAft>
                <a:spcPts val="0"/>
              </a:spcAft>
              <a:buSzPts val="1400"/>
              <a:buNone/>
            </a:pPr>
            <a:r>
              <a:rPr lang="en-US" sz="1100" i="1">
                <a:solidFill>
                  <a:srgbClr val="3F3F3F"/>
                </a:solidFill>
                <a:latin typeface="Arial"/>
                <a:ea typeface="Arial"/>
                <a:cs typeface="Arial"/>
                <a:sym typeface="Arial"/>
              </a:rPr>
              <a:t>သင်တန်းအတွက် ရုပ်ပုံများကို UNFPA မြန်မာမှ ပေးအပ်သည်။ </a:t>
            </a:r>
            <a:endParaRPr sz="1100">
              <a:solidFill>
                <a:srgbClr val="3F3F3F"/>
              </a:solidFill>
              <a:latin typeface="Arial"/>
              <a:ea typeface="Arial"/>
              <a:cs typeface="Arial"/>
              <a:sym typeface="Arial"/>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51" name="Google Shape;51;p6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More importantly, you encourage healthy activities (like exercising and having enough sleep) and discourage unhealthy activities (like overusing alcohol/cigarettes or other substances)</a:t>
            </a:r>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ပို၍ အရေးကြီးသည်မှာ (ကျန်းမာရေးလေ့ကျင့်ခန်းများ ပြုလုပ်ခြင်း၊ အိပ်ရေးဝအောင်အိပ်ခြင်း ကဲ့သို့သော) ကျန်းမာစေမည့်အလေ့အထများလုပ်ရန် နှင့် မကျန်းမာစေသော အလေ့အထများ (အရက်၊ ‌ဆေးလိပ်နှင့် အခြား ဆေးဝါးများ အလွန်အကျွံသုံးစွဲခြင်း) မပြုလုပ်ရန် တိုက်တွန်းအားပေးနိုင်သည်။</a:t>
            </a:r>
            <a:endParaRPr sz="12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219" name="Google Shape;219;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i="0" u="none" strike="noStrike">
                <a:solidFill>
                  <a:schemeClr val="dk1"/>
                </a:solidFill>
                <a:latin typeface="Calibri"/>
                <a:ea typeface="Calibri"/>
                <a:cs typeface="Calibri"/>
                <a:sym typeface="Calibri"/>
              </a:rPr>
              <a:t>If a person cannot think of anything they can do to help themselves, you can even make suggestions like following.</a:t>
            </a:r>
            <a:endParaRPr/>
          </a:p>
          <a:p>
            <a:pPr marL="0" marR="0" lvl="0" indent="0" algn="l" rtl="0">
              <a:lnSpc>
                <a:spcPct val="100000"/>
              </a:lnSpc>
              <a:spcBef>
                <a:spcPts val="0"/>
              </a:spcBef>
              <a:spcAft>
                <a:spcPts val="0"/>
              </a:spcAft>
              <a:buClr>
                <a:srgbClr val="000000"/>
              </a:buClr>
              <a:buSzPts val="1400"/>
              <a:buFont typeface="Arial"/>
              <a:buNone/>
            </a:pPr>
            <a:r>
              <a:rPr lang="en-US" sz="1200">
                <a:solidFill>
                  <a:schemeClr val="dk1"/>
                </a:solidFill>
                <a:latin typeface="Arial"/>
                <a:ea typeface="Arial"/>
                <a:cs typeface="Arial"/>
                <a:sym typeface="Arial"/>
              </a:rPr>
              <a:t>အကယ်၍ လူတစ်ဦးသည် မိမိအား ကူညီပေးနိုင်မည့်အရာကို ကိုယ်တိုင် မစဉ်းစား နိုင်ပါက သင့်အနေနှင့် အောက်ပါတို့ကို အကြံပြုပေးနိုင်သည်။.</a:t>
            </a: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 </a:t>
            </a:r>
            <a:endParaRPr b="0"/>
          </a:p>
          <a:p>
            <a:pPr marL="0" lvl="0" indent="0" algn="l" rtl="0">
              <a:lnSpc>
                <a:spcPct val="100000"/>
              </a:lnSpc>
              <a:spcBef>
                <a:spcPts val="0"/>
              </a:spcBef>
              <a:spcAft>
                <a:spcPts val="0"/>
              </a:spcAft>
              <a:buSzPts val="1400"/>
              <a:buNone/>
            </a:pPr>
            <a:br>
              <a:rPr lang="en-US"/>
            </a:br>
            <a:endParaRPr/>
          </a:p>
        </p:txBody>
      </p:sp>
      <p:sp>
        <p:nvSpPr>
          <p:cNvPr id="229" name="Google Shape;229;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Make a list of all the things you are grateful for (in your head or on paper). </a:t>
            </a:r>
            <a:endParaRPr/>
          </a:p>
          <a:p>
            <a:pPr marL="0" marR="0" lvl="0" indent="0" algn="l" rtl="0">
              <a:lnSpc>
                <a:spcPct val="100000"/>
              </a:lnSpc>
              <a:spcBef>
                <a:spcPts val="0"/>
              </a:spcBef>
              <a:spcAft>
                <a:spcPts val="0"/>
              </a:spcAft>
              <a:buClr>
                <a:srgbClr val="000000"/>
              </a:buClr>
              <a:buSzPts val="1400"/>
              <a:buFont typeface="Arial"/>
              <a:buNone/>
            </a:pPr>
            <a:r>
              <a:rPr lang="en-US">
                <a:latin typeface="Arial"/>
                <a:ea typeface="Arial"/>
                <a:cs typeface="Arial"/>
                <a:sym typeface="Arial"/>
              </a:rPr>
              <a:t>သင်ကျေးဇူးတင်သည့်အကြောင်းအချက်များအားလုံးကို စာရင်းတစ်ခု ပြုလုပ်ပါ။ (စိတ်ထဲတွင်ဖြစ်စေ၊ စာရွက်ပေါ်တွင် ဖြစ်စေ)</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br>
              <a:rPr lang="en-US"/>
            </a:br>
            <a:endParaRPr/>
          </a:p>
        </p:txBody>
      </p:sp>
      <p:sp>
        <p:nvSpPr>
          <p:cNvPr id="238" name="Google Shape;238;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Try to find time to do an activity you enjoy (a hobby) or find meaningful every day. </a:t>
            </a:r>
            <a:endParaRPr/>
          </a:p>
          <a:p>
            <a:pPr marL="0" marR="0" lvl="0" indent="0" algn="l" rtl="0">
              <a:lnSpc>
                <a:spcPct val="100000"/>
              </a:lnSpc>
              <a:spcBef>
                <a:spcPts val="0"/>
              </a:spcBef>
              <a:spcAft>
                <a:spcPts val="0"/>
              </a:spcAft>
              <a:buClr>
                <a:srgbClr val="000000"/>
              </a:buClr>
              <a:buSzPts val="1400"/>
              <a:buFont typeface="Arial"/>
              <a:buNone/>
            </a:pPr>
            <a:r>
              <a:rPr lang="en-US">
                <a:latin typeface="Arial"/>
                <a:ea typeface="Arial"/>
                <a:cs typeface="Arial"/>
                <a:sym typeface="Arial"/>
              </a:rPr>
              <a:t>သင်နှစ်သက်သည့် (ဝါသနာပါ သည့်) အရာအတွက် အချိန်ရ အောင် လုပ်ပါ။ သို့မဟုတ် သင် အဓိပ္ပာယ်ရှိသည်ဟု ယူဆသည့် အလုပ်တစ်ခုကို နေ့စဉ်လုပ်ပါ။</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br>
              <a:rPr lang="en-US"/>
            </a:br>
            <a:endParaRPr/>
          </a:p>
        </p:txBody>
      </p:sp>
      <p:sp>
        <p:nvSpPr>
          <p:cNvPr id="248" name="Google Shape;248;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Engage in a physical activity you would enjoy. Example: Exercise, walk or dance. </a:t>
            </a:r>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သင်နှစ်သက်သည့် ကိုယ်ကာယလေ့ကျင့်ခန်း လုပ်ပါ။ ဥပမာ - </a:t>
            </a:r>
            <a:r>
              <a:rPr lang="en-US">
                <a:latin typeface="Arial"/>
                <a:ea typeface="Arial"/>
                <a:cs typeface="Arial"/>
                <a:sym typeface="Arial"/>
              </a:rPr>
              <a:t>ကိုယ်လက်လေ့ကျင့်ခန်း၊ လမ်းလျှောက်ခြင်း သို့မဟုတ် ကခုန်ခြင်း </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br>
              <a:rPr lang="en-US"/>
            </a:br>
            <a:endParaRPr/>
          </a:p>
        </p:txBody>
      </p:sp>
      <p:sp>
        <p:nvSpPr>
          <p:cNvPr id="256" name="Google Shape;256;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Do something creative, such as art, singing, crafts or writing. </a:t>
            </a:r>
            <a:endParaRPr/>
          </a:p>
          <a:p>
            <a:pPr marL="0" marR="0" lvl="0" indent="0" algn="l" rtl="0">
              <a:lnSpc>
                <a:spcPct val="100000"/>
              </a:lnSpc>
              <a:spcBef>
                <a:spcPts val="0"/>
              </a:spcBef>
              <a:spcAft>
                <a:spcPts val="0"/>
              </a:spcAft>
              <a:buClr>
                <a:srgbClr val="000000"/>
              </a:buClr>
              <a:buSzPts val="1400"/>
              <a:buFont typeface="Arial"/>
              <a:buNone/>
            </a:pPr>
            <a:r>
              <a:rPr lang="en-US" b="0">
                <a:solidFill>
                  <a:schemeClr val="lt1"/>
                </a:solidFill>
                <a:latin typeface="Arial"/>
                <a:ea typeface="Arial"/>
                <a:cs typeface="Arial"/>
                <a:sym typeface="Arial"/>
              </a:rPr>
              <a:t>အနုပညာ၊ သီချင်းဆိုခြင်း၊ လက်မှုပညာ သို့မဟုတ် စာရေးခြင်း စသည်ဖြင့် တီထွင် ဖန်တီးမှုရှိသော အလုပ်တစ်ခုခု လုပ်ပါ။</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br>
              <a:rPr lang="en-US"/>
            </a:br>
            <a:endParaRPr/>
          </a:p>
        </p:txBody>
      </p:sp>
      <p:sp>
        <p:nvSpPr>
          <p:cNvPr id="266" name="Google Shape;266;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Listen to music or the radio.</a:t>
            </a:r>
            <a:endParaRPr/>
          </a:p>
          <a:p>
            <a:pPr marL="0" marR="0" lvl="0" indent="0" algn="l" rtl="0">
              <a:lnSpc>
                <a:spcPct val="100000"/>
              </a:lnSpc>
              <a:spcBef>
                <a:spcPts val="0"/>
              </a:spcBef>
              <a:spcAft>
                <a:spcPts val="0"/>
              </a:spcAft>
              <a:buClr>
                <a:srgbClr val="000000"/>
              </a:buClr>
              <a:buSzPts val="1400"/>
              <a:buFont typeface="Arial"/>
              <a:buNone/>
            </a:pPr>
            <a:r>
              <a:rPr lang="en-US">
                <a:latin typeface="Arial"/>
                <a:ea typeface="Arial"/>
                <a:cs typeface="Arial"/>
                <a:sym typeface="Arial"/>
              </a:rPr>
              <a:t>သီချင်းနားထောင်ပါ သို့မဟုတ် ရေဒီယိုနားထောင်ပါ </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br>
              <a:rPr lang="en-US"/>
            </a:br>
            <a:endParaRPr/>
          </a:p>
        </p:txBody>
      </p:sp>
      <p:sp>
        <p:nvSpPr>
          <p:cNvPr id="274" name="Google Shape;274;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Speak to a friend or family member. </a:t>
            </a:r>
            <a:endParaRPr/>
          </a:p>
          <a:p>
            <a:pPr marL="0" lvl="0" indent="0" algn="l" rtl="0">
              <a:lnSpc>
                <a:spcPct val="100000"/>
              </a:lnSpc>
              <a:spcBef>
                <a:spcPts val="0"/>
              </a:spcBef>
              <a:spcAft>
                <a:spcPts val="0"/>
              </a:spcAft>
              <a:buSzPts val="1400"/>
              <a:buNone/>
            </a:pPr>
            <a:r>
              <a:rPr lang="en-US">
                <a:latin typeface="Arial"/>
                <a:ea typeface="Arial"/>
                <a:cs typeface="Arial"/>
                <a:sym typeface="Arial"/>
              </a:rPr>
              <a:t>မိတ်ဆွေ သို့မဟုတ် မိသားစုဝင်တစ်ဦးနှင့် စကားပြောပါ။ </a:t>
            </a:r>
            <a:endParaRPr b="0"/>
          </a:p>
          <a:p>
            <a:pPr marL="0" lvl="0" indent="0" algn="l" rtl="0">
              <a:lnSpc>
                <a:spcPct val="100000"/>
              </a:lnSpc>
              <a:spcBef>
                <a:spcPts val="0"/>
              </a:spcBef>
              <a:spcAft>
                <a:spcPts val="0"/>
              </a:spcAft>
              <a:buSzPts val="1400"/>
              <a:buNone/>
            </a:pPr>
            <a:br>
              <a:rPr lang="en-US"/>
            </a:br>
            <a:endParaRPr/>
          </a:p>
        </p:txBody>
      </p:sp>
      <p:sp>
        <p:nvSpPr>
          <p:cNvPr id="284" name="Google Shape;284;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Read a book or listen to an audiobook.</a:t>
            </a:r>
            <a:endParaRPr/>
          </a:p>
          <a:p>
            <a:pPr marL="0" marR="0" lvl="0" indent="0" algn="l" rtl="0">
              <a:lnSpc>
                <a:spcPct val="100000"/>
              </a:lnSpc>
              <a:spcBef>
                <a:spcPts val="0"/>
              </a:spcBef>
              <a:spcAft>
                <a:spcPts val="0"/>
              </a:spcAft>
              <a:buClr>
                <a:srgbClr val="000000"/>
              </a:buClr>
              <a:buSzPts val="1400"/>
              <a:buFont typeface="Arial"/>
              <a:buNone/>
            </a:pPr>
            <a:r>
              <a:rPr lang="en-US">
                <a:latin typeface="Arial"/>
                <a:ea typeface="Arial"/>
                <a:cs typeface="Arial"/>
                <a:sym typeface="Arial"/>
              </a:rPr>
              <a:t>စာအုပ်ဖတ်ပါ၊ သို့မဟုတ် အသံထွက်စာအုပ် နားထောင်ပါ။</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br>
              <a:rPr lang="en-US"/>
            </a:br>
            <a:endParaRPr/>
          </a:p>
        </p:txBody>
      </p:sp>
      <p:sp>
        <p:nvSpPr>
          <p:cNvPr id="292" name="Google Shape;292;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Just like stress reactions, modes of relaxing may also differ from person to person. Thus, you can also think of other way apart from the above suggestions, that can help a person relax or help them identify positive coping strategies.</a:t>
            </a:r>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စိတ်ဖိစီးမှုအပေါ် တုံ့ပြန်ပုံများကဲ့သို့ပင် စိတ်ဖြေလျှော့စေသည့်နည်းလမ်းများမှာလည်း တစ်ဦးနှင့်တစ်ဦး ကွဲပြားကြသည်။ ထို့ကြောင့် သင့်အနေနှင့် အထက်ပါ အကြံပြုချက်များအပြင် လူတစ်ဦးအတွက် စိတ်ဖြေလျှော့နိုင်စေမည့် သို့မဟုတ် အပြုသဘောဖြင့် လက်ခံဖြေရှင်းမှုအတွက် နည်းဗျူဟာများ ဖော်ထုတ်ရန် ကူညီနိုင်မည့် အခြားနည်းလမ်းများကိုလည်း စဉ်းစားနိုင်သည်။ </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br>
              <a:rPr lang="en-US"/>
            </a:br>
            <a:endParaRPr/>
          </a:p>
        </p:txBody>
      </p:sp>
      <p:sp>
        <p:nvSpPr>
          <p:cNvPr id="300" name="Google Shape;300;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000" b="0" i="0" u="none" strike="noStrike" cap="none">
                <a:solidFill>
                  <a:schemeClr val="dk1"/>
                </a:solidFill>
                <a:latin typeface="Calibri"/>
                <a:ea typeface="Calibri"/>
                <a:cs typeface="Calibri"/>
                <a:sym typeface="Calibri"/>
              </a:rPr>
              <a:t>မော်ဂျူးလမ်းညွှန် - ဤသင်တန်းတွင် မော်ဂျူး ၅ ခု ပါဝင်သည်။ ၎င်းတို့မှာ သင်ကိုယ်တိုင်၏ ကျန်းမာပျော်ရွှင်မှု၊ နေ့စဉ် ထိတွေ့ဆက်ဆံမှုများတွင် အားပေးပံ့ပိုးသော ဆက်သွယ်ပြောဆိုမှုများ၊ လက်တွေ့ကျ သော အကူအညီများ ပေးအပ်ခြင်း၊ စိတ်ဖိစီးမှု ခံစားနေရသူများကို ကူညီပံ့ပိုးပေးခြင်း၊ သီးခြားအခြေအနေများတွင် ကူညီပံ့ပိုးခြင်း တို့ဖြစ်သည်။ </a:t>
            </a:r>
            <a:endParaRPr/>
          </a:p>
          <a:p>
            <a:pPr marL="457200" marR="0" lvl="0" indent="-228600" algn="l" rtl="0">
              <a:lnSpc>
                <a:spcPct val="100000"/>
              </a:lnSpc>
              <a:spcBef>
                <a:spcPts val="0"/>
              </a:spcBef>
              <a:spcAft>
                <a:spcPts val="0"/>
              </a:spcAft>
              <a:buSzPts val="1400"/>
              <a:buNone/>
            </a:pPr>
            <a:r>
              <a:rPr lang="en-US" sz="1000" b="0" i="0" u="none" strike="noStrike" cap="none">
                <a:solidFill>
                  <a:schemeClr val="dk1"/>
                </a:solidFill>
                <a:latin typeface="Calibri"/>
                <a:ea typeface="Calibri"/>
                <a:cs typeface="Calibri"/>
                <a:sym typeface="Calibri"/>
              </a:rPr>
              <a:t>ထိုမော်ဂျူးများတွင် ဖော်ထုတ်ဆွေးနွေးသည့် ခေါင်းစဉ်များမှာ အဓိကအားဖြင့် ရှေ့တန်းကွင်းဆင်း ဝန်ထမ်းများအတွက် ဒီဇိုင်းရေးဆွဲထားပါသည်။ ထိုကျွမ်းကျင်မှုများမှာ ရပ်ရွာလူထုနှင့် တစ်ဦးချင်းစီ၏ အရေးပေါ်အခြေအနေများအတွက်လည်း အသုံးပြုနိုင်သောကြောင့် ဖြစ်ပါသည်။</a:t>
            </a:r>
            <a:endParaRPr/>
          </a:p>
        </p:txBody>
      </p:sp>
      <p:sp>
        <p:nvSpPr>
          <p:cNvPr id="58" name="Google Shape;58;p6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to identify severe distress reactions </a:t>
            </a:r>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ပြင်းထန်သော စိတ်ဖိစီးမှုကို မည်သို့ ဖော်ထုတ်သိရှိနိုင်မည်လဲ</a:t>
            </a:r>
            <a:endParaRPr sz="12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308" name="Google Shape;308;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Hope you have understood stress and its common signs. </a:t>
            </a:r>
            <a:endParaRPr b="0"/>
          </a:p>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Now let’s have a look at how severe stress reactions may be expressed by a person who is seeking your help:</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သင်သည် စိတ်ဖိစီးမှု နှင့် ၎င်း၏ ဖြစ်လေ့ရှိသော လက္ခဏာများကို သိရှိနားလည်ပြီဟု ယူဆပါသည်။ </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ယခု သင့်အား အကူအညီတောင်းလာသူတစ်ဦးတွင် စိတ်ဖိစီးမှုအပေါ် ပြင်းထန်သော တုံ့ပြန်ပုံများအား မည်သို့တွေ့ရှိနိုင်သည်ကို လေ့လာကြည့်ရအောင်။</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br>
              <a:rPr lang="en-US"/>
            </a:br>
            <a:endParaRPr/>
          </a:p>
        </p:txBody>
      </p:sp>
      <p:sp>
        <p:nvSpPr>
          <p:cNvPr id="318" name="Google Shape;318;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a:solidFill>
                  <a:schemeClr val="dk1"/>
                </a:solidFill>
                <a:latin typeface="Calibri"/>
                <a:ea typeface="Calibri"/>
                <a:cs typeface="Calibri"/>
                <a:sym typeface="Calibri"/>
              </a:rPr>
              <a:t>When the person is unable to sleep for a week or more and is confused and disoriented.</a:t>
            </a:r>
            <a:br>
              <a:rPr lang="en-US"/>
            </a:br>
            <a:r>
              <a:rPr lang="en-US" sz="1200" b="0" i="0" u="none" strike="noStrike" cap="none">
                <a:solidFill>
                  <a:schemeClr val="dk1"/>
                </a:solidFill>
                <a:latin typeface="Calibri"/>
                <a:ea typeface="Calibri"/>
                <a:cs typeface="Calibri"/>
                <a:sym typeface="Calibri"/>
              </a:rPr>
              <a:t>လူတစ်ဦးသည် </a:t>
            </a:r>
            <a:r>
              <a:rPr lang="en-US" sz="1200" b="0">
                <a:latin typeface="Arial"/>
                <a:ea typeface="Arial"/>
                <a:cs typeface="Arial"/>
                <a:sym typeface="Arial"/>
              </a:rPr>
              <a:t>တစ်ပါတ် သို့မဟုတ် ထိုထက်ပို၍ အိပ်မပျော်ခြင်း၊ စိတ်ရှုပ်ထွေးခြင်း နှင့် စိတ်ရှင်းလင်းစူးစိုက်နိုင်မှု မရှိခြင်း</a:t>
            </a:r>
            <a:r>
              <a:rPr lang="en-US" sz="1200" b="0" i="0" u="none" strike="noStrike" cap="none">
                <a:solidFill>
                  <a:schemeClr val="dk1"/>
                </a:solidFill>
                <a:latin typeface="Calibri"/>
                <a:ea typeface="Calibri"/>
                <a:cs typeface="Calibri"/>
                <a:sym typeface="Calibri"/>
              </a:rPr>
              <a:t>ဖြစ်နေပါက</a:t>
            </a:r>
            <a:endParaRPr sz="1200" b="1">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328" name="Google Shape;328;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When the person is unable to function normally and care for themselves and their family (e.g. not eating or keeping clean)</a:t>
            </a:r>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လူတစ်ဦးသည် </a:t>
            </a:r>
            <a:r>
              <a:rPr lang="en-US" sz="1200" b="0">
                <a:latin typeface="Arial"/>
                <a:ea typeface="Arial"/>
                <a:cs typeface="Arial"/>
                <a:sym typeface="Arial"/>
              </a:rPr>
              <a:t>ပုံမှန်လုပ်ငန်းများ ဆောင်ရွက်နိုင်မှု မရှိခြင်း၊ မိမိကိုယ်တိုင်နှင့် မိသားစုအား မစောင့်ရှောက်နိုင်ခြင်း (ဥပမာ - အစာ စားရန်၊ မိမိကိုယ်ကို သန့်ရှင်းအောင် နေရန်) </a:t>
            </a:r>
            <a:r>
              <a:rPr lang="en-US" sz="1200" b="0" i="0" u="none" strike="noStrike" cap="none">
                <a:solidFill>
                  <a:schemeClr val="dk1"/>
                </a:solidFill>
                <a:latin typeface="Calibri"/>
                <a:ea typeface="Calibri"/>
                <a:cs typeface="Calibri"/>
                <a:sym typeface="Calibri"/>
              </a:rPr>
              <a:t>ဖြစ်နေပါက</a:t>
            </a:r>
            <a:endParaRPr sz="1200" b="0">
              <a:latin typeface="Arial"/>
              <a:ea typeface="Arial"/>
              <a:cs typeface="Arial"/>
              <a:sym typeface="Arial"/>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br>
              <a:rPr lang="en-US"/>
            </a:br>
            <a:endParaRPr/>
          </a:p>
        </p:txBody>
      </p:sp>
      <p:sp>
        <p:nvSpPr>
          <p:cNvPr id="336" name="Google Shape;336;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When the person has lost control over their behaviour and is unpredictable or destructive </a:t>
            </a:r>
            <a:endParaRPr b="0"/>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လူတစ်ဦးသည် </a:t>
            </a:r>
            <a:r>
              <a:rPr lang="en-US" b="0">
                <a:latin typeface="Arial"/>
                <a:ea typeface="Arial"/>
                <a:cs typeface="Arial"/>
                <a:sym typeface="Arial"/>
              </a:rPr>
              <a:t>မိမိ၏ အပြုအမူကို မထိမ်းချုပ် နိုင်ခြင်း၊ မခန့်မှန်းနိုင်ခြင်း၊ ဖျက်ဆီးလိုသော အပြုအမူများ ရှိလာခြင်း </a:t>
            </a:r>
            <a:r>
              <a:rPr lang="en-US" sz="1200" b="0" i="0" u="none" strike="noStrike" cap="none">
                <a:solidFill>
                  <a:schemeClr val="dk1"/>
                </a:solidFill>
                <a:latin typeface="Calibri"/>
                <a:ea typeface="Calibri"/>
                <a:cs typeface="Calibri"/>
                <a:sym typeface="Calibri"/>
              </a:rPr>
              <a:t>ဖြစ်နေပါက</a:t>
            </a:r>
            <a:endParaRPr b="0"/>
          </a:p>
        </p:txBody>
      </p:sp>
      <p:sp>
        <p:nvSpPr>
          <p:cNvPr id="344" name="Google Shape;344;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when the person threatens to harm themselves of others</a:t>
            </a:r>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လူတစ်ဦးသည် </a:t>
            </a:r>
            <a:r>
              <a:rPr lang="en-US" sz="1200" b="0">
                <a:solidFill>
                  <a:schemeClr val="lt1"/>
                </a:solidFill>
                <a:latin typeface="Arial"/>
                <a:ea typeface="Arial"/>
                <a:cs typeface="Arial"/>
                <a:sym typeface="Arial"/>
              </a:rPr>
              <a:t>မိမိကိုယ်ကို သို့မဟုတ် အခြားသူများကို ထိခိုက်စေမည်ဟု ခြိမ်းခြောက်ခြင်း ရှိ</a:t>
            </a:r>
            <a:r>
              <a:rPr lang="en-US" sz="1200" b="0" i="0" u="none" strike="noStrike" cap="none">
                <a:solidFill>
                  <a:schemeClr val="dk1"/>
                </a:solidFill>
                <a:latin typeface="Calibri"/>
                <a:ea typeface="Calibri"/>
                <a:cs typeface="Calibri"/>
                <a:sym typeface="Calibri"/>
              </a:rPr>
              <a:t>စ်နေပါက</a:t>
            </a:r>
            <a:endParaRPr b="0"/>
          </a:p>
          <a:p>
            <a:pPr marL="0" lvl="0" indent="0" algn="l" rtl="0">
              <a:lnSpc>
                <a:spcPct val="100000"/>
              </a:lnSpc>
              <a:spcBef>
                <a:spcPts val="0"/>
              </a:spcBef>
              <a:spcAft>
                <a:spcPts val="0"/>
              </a:spcAft>
              <a:buSzPts val="1400"/>
              <a:buNone/>
            </a:pPr>
            <a:br>
              <a:rPr lang="en-US"/>
            </a:br>
            <a:endParaRPr/>
          </a:p>
        </p:txBody>
      </p:sp>
      <p:sp>
        <p:nvSpPr>
          <p:cNvPr id="352" name="Google Shape;352;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when the person shows signs of using excessive or out-of-the-ordinary use of drugs or alcohol</a:t>
            </a:r>
            <a:endParaRPr b="0"/>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လူတစ်ဦးသည် </a:t>
            </a:r>
            <a:r>
              <a:rPr lang="en-US" sz="1200" b="0">
                <a:solidFill>
                  <a:schemeClr val="lt1"/>
                </a:solidFill>
                <a:latin typeface="Arial"/>
                <a:ea typeface="Arial"/>
                <a:cs typeface="Arial"/>
                <a:sym typeface="Arial"/>
              </a:rPr>
              <a:t>မူးယစ်ဆေး သို့မဟုတ် အရက်ကို အလွန်အကျွံ သို့မဟုတ် သုံးနေကျထက် ပို၍ စတင်သုံးစွဲခြင်း </a:t>
            </a:r>
            <a:r>
              <a:rPr lang="en-US" sz="1200" b="0" i="0" u="none" strike="noStrike" cap="none">
                <a:solidFill>
                  <a:schemeClr val="dk1"/>
                </a:solidFill>
                <a:latin typeface="Calibri"/>
                <a:ea typeface="Calibri"/>
                <a:cs typeface="Calibri"/>
                <a:sym typeface="Calibri"/>
              </a:rPr>
              <a:t>ရှိနေပါက</a:t>
            </a:r>
            <a:endParaRPr sz="1200" b="1">
              <a:solidFill>
                <a:schemeClr val="lt1"/>
              </a:solidFill>
              <a:latin typeface="Arial"/>
              <a:ea typeface="Arial"/>
              <a:cs typeface="Arial"/>
              <a:sym typeface="Arial"/>
            </a:endParaRPr>
          </a:p>
          <a:p>
            <a:pPr marL="0" lvl="0" indent="0" algn="l" rtl="0">
              <a:lnSpc>
                <a:spcPct val="100000"/>
              </a:lnSpc>
              <a:spcBef>
                <a:spcPts val="0"/>
              </a:spcBef>
              <a:spcAft>
                <a:spcPts val="0"/>
              </a:spcAft>
              <a:buSzPts val="1400"/>
              <a:buNone/>
            </a:pPr>
            <a:br>
              <a:rPr lang="en-US"/>
            </a:br>
            <a:endParaRPr/>
          </a:p>
        </p:txBody>
      </p:sp>
      <p:sp>
        <p:nvSpPr>
          <p:cNvPr id="360" name="Google Shape;360;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When the person’s  chronic health conditions are aggravates  (like amnesia, hypertension, diabetes, lower back pain etc ), which need specialised support</a:t>
            </a:r>
            <a:br>
              <a:rPr lang="en-US"/>
            </a:br>
            <a:r>
              <a:rPr lang="en-US" sz="1200" b="0" i="0" u="none" strike="noStrike" cap="none">
                <a:solidFill>
                  <a:schemeClr val="dk1"/>
                </a:solidFill>
                <a:latin typeface="Calibri"/>
                <a:ea typeface="Calibri"/>
                <a:cs typeface="Calibri"/>
                <a:sym typeface="Calibri"/>
              </a:rPr>
              <a:t>လူတစ်ဦးသည် </a:t>
            </a:r>
            <a:r>
              <a:rPr lang="en-US" b="0">
                <a:latin typeface="Arial"/>
                <a:ea typeface="Arial"/>
                <a:cs typeface="Arial"/>
                <a:sym typeface="Arial"/>
              </a:rPr>
              <a:t>ယခင်ကတည်းက ရှိနေသည့် ရေရှည်ကျန်းမာရေးပြဿနာ များ ပိုဆိုးလာပြီး အထူးပံ့ပိုး ကုသမှုများ လိုအပ်လာစေခြင်း</a:t>
            </a:r>
            <a:r>
              <a:rPr lang="en-US"/>
              <a:t> </a:t>
            </a:r>
            <a:r>
              <a:rPr lang="en-US" sz="1200" b="0" i="0" u="none" strike="noStrike" cap="none">
                <a:solidFill>
                  <a:schemeClr val="dk1"/>
                </a:solidFill>
                <a:latin typeface="Calibri"/>
                <a:ea typeface="Calibri"/>
                <a:cs typeface="Calibri"/>
                <a:sym typeface="Calibri"/>
              </a:rPr>
              <a:t>ရှိနေပါက</a:t>
            </a:r>
            <a:endParaRPr/>
          </a:p>
        </p:txBody>
      </p:sp>
      <p:sp>
        <p:nvSpPr>
          <p:cNvPr id="368" name="Google Shape;368;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and for a few people extreme stress can cause them lose in touch with reality, leading them to experience bizarre or unusual thinking or hear or see things that are not there</a:t>
            </a:r>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အလွန်အမင်း စိတ်ဖိစီးမှုခံစားနေရသော လူအနည်းငယ်တွင် အမှန်တကယ်ရှိနေသော ပတ်ဝန်းကျင်ကို ကင်းကွာပျောက်ဆုံးတတ်ပြီး ရှုပ်ထွေး၍ ပုံမှန်မဟုတ်သည့် အတွေးများ သို့မဟုတ် အမှန်တကယ်မရှိသော ကြားယောင်မှုများ သို့မဟုတ် မြင်ယောင်မှုများ ကြုံတွေ့ခံစားရစေပါသည်။</a:t>
            </a:r>
            <a:endParaRPr sz="12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br>
              <a:rPr lang="en-US"/>
            </a:br>
            <a:br>
              <a:rPr lang="en-US"/>
            </a:br>
            <a:endParaRPr/>
          </a:p>
        </p:txBody>
      </p:sp>
      <p:sp>
        <p:nvSpPr>
          <p:cNvPr id="376" name="Google Shape;376;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i="0" u="none" strike="noStrike">
                <a:solidFill>
                  <a:schemeClr val="dk1"/>
                </a:solidFill>
                <a:latin typeface="Calibri"/>
                <a:ea typeface="Calibri"/>
                <a:cs typeface="Calibri"/>
                <a:sym typeface="Calibri"/>
              </a:rPr>
              <a:t>IF A PERSON PRESENTS WITH ANY OF THESE SIGNS OR SYMPTOMS, THE YOU SHOULD TRY TO HELP THE PERSON IN DISTRESS ACCESS ADDITIONAL HELP AS SOON AS POSSIBLE.</a:t>
            </a:r>
            <a:br>
              <a:rPr lang="en-US" b="0"/>
            </a:br>
            <a:r>
              <a:rPr lang="en-US" sz="1200" b="0" i="0" u="none" strike="noStrike">
                <a:solidFill>
                  <a:schemeClr val="dk1"/>
                </a:solidFill>
                <a:latin typeface="Calibri"/>
                <a:ea typeface="Calibri"/>
                <a:cs typeface="Calibri"/>
                <a:sym typeface="Calibri"/>
              </a:rPr>
              <a:t>When this happens, they might be seriously distressed. </a:t>
            </a:r>
            <a:endParaRPr b="0"/>
          </a:p>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Feeling serious distress is a normal reaction to extraordinary circumstances, but it can stop people being able to function. </a:t>
            </a:r>
            <a:endParaRPr b="0"/>
          </a:p>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In a situation like this, it is likely that you will need to refer the person on to specialized support. </a:t>
            </a:r>
            <a:endParaRPr b="0"/>
          </a:p>
          <a:p>
            <a:pPr marL="0" marR="0" lvl="0" indent="0" algn="l" rtl="0">
              <a:lnSpc>
                <a:spcPct val="100000"/>
              </a:lnSpc>
              <a:spcBef>
                <a:spcPts val="0"/>
              </a:spcBef>
              <a:spcAft>
                <a:spcPts val="0"/>
              </a:spcAft>
              <a:buClr>
                <a:srgbClr val="000000"/>
              </a:buClr>
              <a:buSzPts val="1400"/>
              <a:buFont typeface="Arial"/>
              <a:buNone/>
            </a:pPr>
            <a:r>
              <a:rPr lang="en-US" sz="1200" b="0">
                <a:latin typeface="Arial"/>
                <a:ea typeface="Arial"/>
                <a:cs typeface="Arial"/>
                <a:sym typeface="Arial"/>
              </a:rPr>
              <a:t>အကယ်၍ လူတစ်ဦးသည် ထိုလက္ခဏာများထဲမှ တစ်ခုခု ရှိလာပါက စိတ်ဖိစီးမှုခံစားနေရသည့် ထိုသူအတွက် နောက်ထပ်အကူအညီများ တတ်နိုင်သရွေ့ အမြန်ဆုံး ရယူနိုင်အောင် သင့်အနေနှင့် ကူညီပံ့ပိုး ပေးသင့်သည်။</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ဤသို့ဖြစ်ပါက သူတို့သည် ပြင်းထန်သော စိတ်ဖိစီးမှုကို ခံစားနေရခြင်း ဖြစ်သည်။</a:t>
            </a: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သာမန်ထက်ပိုသော အခြေအနေများအတွက် ပြင်းထန်သော စိတ်ဖိစီးမှုကို ခံစားရခြင်းမှာ ပုံမှန်တုံ့ပြန်မှု ဖြစ်ပါသည်။ သို့သော် ၎င်းက လူများကို အလုပ်မလုပ်နိုင်တော့သည်အထိ ဖြစ်စေနိုင်ပါသည်။ </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ဤသို့သော အခြေအနေမျိုးတွင် သင့်အနေနှင့် ထိုသူအား အထူးကူညီပံ့ပိုးမှုထံသို့ ညွှန်းပို့ရန် လိုအပ်နိုင်သည်။</a:t>
            </a:r>
            <a:endParaRPr/>
          </a:p>
          <a:p>
            <a:pPr marL="0" lvl="0" indent="0" algn="l" rtl="0">
              <a:lnSpc>
                <a:spcPct val="100000"/>
              </a:lnSpc>
              <a:spcBef>
                <a:spcPts val="0"/>
              </a:spcBef>
              <a:spcAft>
                <a:spcPts val="0"/>
              </a:spcAft>
              <a:buSzPts val="1400"/>
              <a:buNone/>
            </a:pPr>
            <a:br>
              <a:rPr lang="en-US"/>
            </a:br>
            <a:endParaRPr/>
          </a:p>
        </p:txBody>
      </p:sp>
      <p:sp>
        <p:nvSpPr>
          <p:cNvPr id="386" name="Google Shape;386;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 name="Google Shape;7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a:solidFill>
                  <a:schemeClr val="dk1"/>
                </a:solidFill>
                <a:latin typeface="Calibri"/>
                <a:ea typeface="Calibri"/>
                <a:cs typeface="Calibri"/>
                <a:sym typeface="Calibri"/>
              </a:rPr>
              <a:t>Welcome to the fourth module of Basic Psychosocial Skills for First Responders. In this module we will be discussing ‘Supporting People Who are Experiencing Stress’. We will look at common and severe stress reactions and how to support someone who is showing these stress symptoms.</a:t>
            </a:r>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ရှေ့တန်းကွင်းဆင်းဝန်ထမ်းများအတွက် စိတ်လူမှုပိုင်းဆိုင်ရာ အထောက်အပံ့ပေးခြင်း အခြေခံကျွမ်းကျင်မှု သင်တန်း စတုတ္ထမော်ဂျူးမှ ကြိုဆိုပါသည်။ ဤမော်ဂျူးတွင် ‘စိတ်ဖိစီးမှု ခံစားနေရသူများကို ကူညီပံ့ပိုးပေးခြင်း’ အကြောင်း ဆွေးနွေးကြပါမည်။ ကျွန်ုပ်တို့သည် စိတ်ဖိစီးမှုအပေါ် သာမန် နှင့် ပြင်းထန်သော တုံ့ပြန်ပုံများနှင့် ထိုလက္ခဏာများ ရှိနေသူများကို မည်သို့ ကူညီပံ့ပိုးပေးနိုင်မည်ကို ဖော်ထုတ်လေ့လာကြပါမည်။</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SzPts val="1400"/>
              <a:buNone/>
            </a:pPr>
            <a:endParaRPr/>
          </a:p>
        </p:txBody>
      </p:sp>
      <p:sp>
        <p:nvSpPr>
          <p:cNvPr id="73" name="Google Shape;7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This video will look at supporting people in serious distress</a:t>
            </a:r>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ဤဗွီဒီယိုတွင် ပြင်းထန်သော စိတ်ဖိစီးမှုခံစားနေရသူများအား မည်သို့ကူညီပံ့ပိုးနိုင်မည်ကို ဖော်ထုတ် ဆွေးနွေး ထားပါသည်။</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SzPts val="1400"/>
              <a:buNone/>
            </a:pPr>
            <a:endParaRPr/>
          </a:p>
        </p:txBody>
      </p:sp>
      <p:sp>
        <p:nvSpPr>
          <p:cNvPr id="393" name="Google Shape;393;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2" name="Google Shape;402;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How can you help, when you encounter someone in serious distress?</a:t>
            </a:r>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သင်မည်သို့ ကူညီနိုင်မည်လဲ </a:t>
            </a:r>
            <a:endParaRPr sz="12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b="0"/>
          </a:p>
        </p:txBody>
      </p:sp>
      <p:sp>
        <p:nvSpPr>
          <p:cNvPr id="403" name="Google Shape;403;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Google Shape;409;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lnSpc>
                <a:spcPct val="140000"/>
              </a:lnSpc>
              <a:spcBef>
                <a:spcPts val="0"/>
              </a:spcBef>
              <a:spcAft>
                <a:spcPts val="0"/>
              </a:spcAft>
              <a:buSzPts val="6600"/>
              <a:buNone/>
            </a:pPr>
            <a:r>
              <a:rPr lang="en-US" sz="1200">
                <a:latin typeface="Arial"/>
                <a:ea typeface="Arial"/>
                <a:cs typeface="Arial"/>
                <a:sym typeface="Arial"/>
              </a:rPr>
              <a:t>ဘေးကင်းစိတ်ချရစေရန်မှာ ပထမ ဦးစားပေးဖြစ်သည်</a:t>
            </a:r>
            <a:endParaRPr>
              <a:latin typeface="Arial"/>
              <a:ea typeface="Arial"/>
              <a:cs typeface="Arial"/>
              <a:sym typeface="Arial"/>
            </a:endParaRPr>
          </a:p>
          <a:p>
            <a:pPr marL="0" marR="0" lvl="0" indent="-76200" algn="l" rtl="0">
              <a:lnSpc>
                <a:spcPct val="160000"/>
              </a:lnSpc>
              <a:spcBef>
                <a:spcPts val="0"/>
              </a:spcBef>
              <a:spcAft>
                <a:spcPts val="0"/>
              </a:spcAft>
              <a:buClr>
                <a:schemeClr val="dk1"/>
              </a:buClr>
              <a:buSzPts val="1200"/>
              <a:buFont typeface="Arial"/>
              <a:buChar char="•"/>
            </a:pPr>
            <a:r>
              <a:rPr lang="en-US" sz="1200" b="0">
                <a:latin typeface="Arial"/>
                <a:ea typeface="Arial"/>
                <a:cs typeface="Arial"/>
                <a:sym typeface="Arial"/>
              </a:rPr>
              <a:t>သင်၊ တစ်ဖက်လူနှင့် အခြားသူများ ဘေးအန္တရာယ်ကင်း ကြောင်း သေချာပါစေ။ အကယ်၍ သင်သည် ဘေးအန္တရာယ် မကင်းဟု ခံစားရပါက ထွက်ခွာပြီး အကူအညီရယူပါ။ တစ်ဖက်လူသည် သူ့ကိုယ်သူ အန္တရာယ်ပေးနိုင်သည်ဟု ထင်ပါက အကူအညီရယူပါ။ </a:t>
            </a:r>
            <a:r>
              <a:rPr lang="en-US" sz="1200" b="0" i="0" u="none" strike="noStrike" cap="none">
                <a:solidFill>
                  <a:schemeClr val="dk1"/>
                </a:solidFill>
                <a:latin typeface="Calibri"/>
                <a:ea typeface="Calibri"/>
                <a:cs typeface="Calibri"/>
                <a:sym typeface="Calibri"/>
              </a:rPr>
              <a:t>(မိတ်ဆွေကို အကူအညီတောင်းခြင်း။ အရေးပေါ်ဝန်ဆောင်မှုကို ခေါ်ခြင်း စသည်)</a:t>
            </a:r>
            <a:endParaRPr sz="1200" b="1">
              <a:latin typeface="Arial"/>
              <a:ea typeface="Arial"/>
              <a:cs typeface="Arial"/>
              <a:sym typeface="Arial"/>
            </a:endParaRPr>
          </a:p>
          <a:p>
            <a:pPr marL="0" lvl="0" indent="-76200" algn="l" rtl="0">
              <a:lnSpc>
                <a:spcPct val="160000"/>
              </a:lnSpc>
              <a:spcBef>
                <a:spcPts val="0"/>
              </a:spcBef>
              <a:spcAft>
                <a:spcPts val="0"/>
              </a:spcAft>
              <a:buClr>
                <a:schemeClr val="dk1"/>
              </a:buClr>
              <a:buSzPts val="1200"/>
              <a:buFont typeface="Arial"/>
              <a:buChar char="•"/>
            </a:pPr>
            <a:r>
              <a:rPr lang="en-US" sz="1200" b="0">
                <a:latin typeface="Arial"/>
                <a:ea typeface="Arial"/>
                <a:cs typeface="Arial"/>
                <a:sym typeface="Arial"/>
              </a:rPr>
              <a:t>ကိုဗစ်-၁၉ ကူးစက်မှုမှ ကာကွယ်ရန် နည်းလမ်းများ ကျင့်သုံး ပါ (ဥပမာ - လူချင်း ခပ်ခွာခွာနေခြင်း)</a:t>
            </a:r>
            <a:endParaRPr/>
          </a:p>
          <a:p>
            <a:pPr marL="0" lvl="0" indent="-76200" algn="l" rtl="0">
              <a:lnSpc>
                <a:spcPct val="160000"/>
              </a:lnSpc>
              <a:spcBef>
                <a:spcPts val="0"/>
              </a:spcBef>
              <a:spcAft>
                <a:spcPts val="0"/>
              </a:spcAft>
              <a:buClr>
                <a:schemeClr val="dk1"/>
              </a:buClr>
              <a:buSzPts val="1200"/>
              <a:buFont typeface="Arial"/>
              <a:buChar char="•"/>
            </a:pPr>
            <a:r>
              <a:rPr lang="en-US" sz="1200" b="0">
                <a:latin typeface="Arial"/>
                <a:ea typeface="Arial"/>
                <a:cs typeface="Arial"/>
                <a:sym typeface="Arial"/>
              </a:rPr>
              <a:t>သင်အကူအညီတောင်းခံသည့်အခါ သင်ကိုယ်တိုင်နှင့် အခြား သူများ၏ ဂုဏ်သိက္ခာကို လေးစားပြီး လျှို့ဝှက်ချက် ထိန်းသိမ်းမှုကို လိုက်နာပါ။</a:t>
            </a:r>
            <a:endParaRPr/>
          </a:p>
          <a:p>
            <a:pPr marL="0" lvl="0" indent="-76200" algn="l" rtl="0">
              <a:lnSpc>
                <a:spcPct val="160000"/>
              </a:lnSpc>
              <a:spcBef>
                <a:spcPts val="0"/>
              </a:spcBef>
              <a:spcAft>
                <a:spcPts val="0"/>
              </a:spcAft>
              <a:buClr>
                <a:schemeClr val="dk1"/>
              </a:buClr>
              <a:buSzPts val="1200"/>
              <a:buFont typeface="Arial"/>
              <a:buChar char="•"/>
            </a:pPr>
            <a:r>
              <a:rPr lang="en-US" sz="1200" b="0">
                <a:latin typeface="Arial"/>
                <a:ea typeface="Arial"/>
                <a:cs typeface="Arial"/>
                <a:sym typeface="Arial"/>
              </a:rPr>
              <a:t>သင့်ကိုယ်သင် အန္တရာယ်မရှိပါစေနှင့်။</a:t>
            </a:r>
            <a:endParaRPr/>
          </a:p>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 </a:t>
            </a:r>
            <a:endParaRPr b="0"/>
          </a:p>
        </p:txBody>
      </p:sp>
      <p:sp>
        <p:nvSpPr>
          <p:cNvPr id="410" name="Google Shape;410;p6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p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latin typeface="Arial"/>
                <a:ea typeface="Arial"/>
                <a:cs typeface="Arial"/>
                <a:sym typeface="Arial"/>
              </a:rPr>
              <a:t>သင်မည်သူမည်ဝါဖြစ်ကြောင်း တစ်ဖက်လူ သိရှိပါစေ။</a:t>
            </a:r>
            <a:endParaRPr/>
          </a:p>
          <a:p>
            <a:pPr marL="0" lvl="0" indent="0" algn="l" rtl="0">
              <a:lnSpc>
                <a:spcPct val="100000"/>
              </a:lnSpc>
              <a:spcBef>
                <a:spcPts val="0"/>
              </a:spcBef>
              <a:spcAft>
                <a:spcPts val="0"/>
              </a:spcAft>
              <a:buSzPts val="1400"/>
              <a:buNone/>
            </a:pPr>
            <a:r>
              <a:rPr lang="en-US">
                <a:latin typeface="Arial"/>
                <a:ea typeface="Arial"/>
                <a:cs typeface="Arial"/>
                <a:sym typeface="Arial"/>
              </a:rPr>
              <a:t>သင်မည်သူမည်ဝါဖြစ်ကြောင်း လေးစားမှုဖြင့် ရှင်းလင်းစွာ၊ မိတ်ဆက် ဖော်ပြပါ။ သင်၏ အမည်နှင့် အခန်း ကဏ္ဍ၊ သင်သည် ဤနေရာတွင် အကူအညီပေးရန် ရှိနေကြောင်း  </a:t>
            </a:r>
            <a:endParaRPr>
              <a:latin typeface="Arial"/>
              <a:ea typeface="Arial"/>
              <a:cs typeface="Arial"/>
              <a:sym typeface="Arial"/>
            </a:endParaRPr>
          </a:p>
          <a:p>
            <a:pPr marL="342900" lvl="0" indent="-228600" algn="l" rtl="0">
              <a:lnSpc>
                <a:spcPct val="170000"/>
              </a:lnSpc>
              <a:spcBef>
                <a:spcPts val="0"/>
              </a:spcBef>
              <a:spcAft>
                <a:spcPts val="0"/>
              </a:spcAft>
              <a:buSzPts val="1200"/>
              <a:buFont typeface="Arial"/>
              <a:buChar char="•"/>
            </a:pPr>
            <a:r>
              <a:rPr lang="en-US">
                <a:latin typeface="Arial"/>
                <a:ea typeface="Arial"/>
                <a:cs typeface="Arial"/>
                <a:sym typeface="Arial"/>
              </a:rPr>
              <a:t>သူတို့၏ အမည်ကိုမေးပါ။ သို့မှသာ သူတို့ကို အမည်တပ်၍ ပြောဆိုနိုင်မည်။</a:t>
            </a:r>
            <a:endParaRPr>
              <a:latin typeface="Arial"/>
              <a:ea typeface="Arial"/>
              <a:cs typeface="Arial"/>
              <a:sym typeface="Arial"/>
            </a:endParaRPr>
          </a:p>
        </p:txBody>
      </p:sp>
      <p:sp>
        <p:nvSpPr>
          <p:cNvPr id="418" name="Google Shape;418;p6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ALWAYS KEEP CALM-</a:t>
            </a:r>
            <a:endParaRPr b="0"/>
          </a:p>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Don’t shout at the person or physically restrain them.</a:t>
            </a:r>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အစဉ်အမြဲ </a:t>
            </a:r>
            <a:r>
              <a:rPr lang="en-US" sz="1200">
                <a:latin typeface="Arial"/>
                <a:ea typeface="Arial"/>
                <a:cs typeface="Arial"/>
                <a:sym typeface="Arial"/>
              </a:rPr>
              <a:t>တည်ငြိမ်အေးဆေးမှု ရှိပါစေ</a:t>
            </a:r>
            <a:endParaRPr sz="1200">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a:latin typeface="Arial"/>
                <a:ea typeface="Arial"/>
                <a:cs typeface="Arial"/>
                <a:sym typeface="Arial"/>
              </a:rPr>
              <a:t>တစ်ဖက်လူအား အော်ဟစ်ခြင်း။ သို့မဟုတ် ချုပ်နှောင်ထားခြင်း မပြုပါနှင့်</a:t>
            </a:r>
            <a:endParaRPr>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200">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b="0"/>
          </a:p>
        </p:txBody>
      </p:sp>
      <p:sp>
        <p:nvSpPr>
          <p:cNvPr id="427" name="Google Shape;427;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6" name="Google Shape;436;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LISTEN to THE PERSON-</a:t>
            </a:r>
            <a:endParaRPr b="0"/>
          </a:p>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Use your communication skills, as described in Module 2. </a:t>
            </a:r>
            <a:endParaRPr b="0"/>
          </a:p>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Do not pressure the person to talk. </a:t>
            </a:r>
            <a:endParaRPr b="0"/>
          </a:p>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Be patient and reassure them that you are there to help and to listen.</a:t>
            </a:r>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တစ်ဖက်လူအား နားထောင်ပေးပါ။</a:t>
            </a:r>
            <a:endParaRPr sz="1200" b="0" i="0" u="none" strike="noStrike" cap="none">
              <a:solidFill>
                <a:schemeClr val="dk1"/>
              </a:solidFill>
              <a:latin typeface="Calibri"/>
              <a:ea typeface="Calibri"/>
              <a:cs typeface="Calibri"/>
              <a:sym typeface="Calibri"/>
            </a:endParaRPr>
          </a:p>
          <a:p>
            <a:pPr marL="457200" lvl="0" indent="-228600" algn="l" rtl="0">
              <a:lnSpc>
                <a:spcPct val="150000"/>
              </a:lnSpc>
              <a:spcBef>
                <a:spcPts val="0"/>
              </a:spcBef>
              <a:spcAft>
                <a:spcPts val="0"/>
              </a:spcAft>
              <a:buSzPts val="1400"/>
              <a:buFont typeface="Arial"/>
              <a:buChar char="•"/>
            </a:pPr>
            <a:r>
              <a:rPr lang="en-US">
                <a:latin typeface="Arial"/>
                <a:ea typeface="Arial"/>
                <a:cs typeface="Arial"/>
                <a:sym typeface="Arial"/>
              </a:rPr>
              <a:t>သင်၏ ဆက်သွယ်ပြောဆိုရေး ကျွမ်းကျင်မှုကို အသုံးပြုပါ။</a:t>
            </a:r>
            <a:endParaRPr>
              <a:latin typeface="Arial"/>
              <a:ea typeface="Arial"/>
              <a:cs typeface="Arial"/>
              <a:sym typeface="Arial"/>
            </a:endParaRPr>
          </a:p>
          <a:p>
            <a:pPr marL="457200" lvl="0" indent="-228600" algn="l" rtl="0">
              <a:lnSpc>
                <a:spcPct val="150000"/>
              </a:lnSpc>
              <a:spcBef>
                <a:spcPts val="0"/>
              </a:spcBef>
              <a:spcAft>
                <a:spcPts val="0"/>
              </a:spcAft>
              <a:buSzPts val="1400"/>
              <a:buFont typeface="Arial"/>
              <a:buChar char="•"/>
            </a:pPr>
            <a:r>
              <a:rPr lang="en-US">
                <a:latin typeface="Arial"/>
                <a:ea typeface="Arial"/>
                <a:cs typeface="Arial"/>
                <a:sym typeface="Arial"/>
              </a:rPr>
              <a:t>တစ်ဖက်လူအား စကားပြောအောင် ဖိအား မပေးပါနှင့်  </a:t>
            </a:r>
            <a:endParaRPr>
              <a:latin typeface="Arial"/>
              <a:ea typeface="Arial"/>
              <a:cs typeface="Arial"/>
              <a:sym typeface="Arial"/>
            </a:endParaRPr>
          </a:p>
          <a:p>
            <a:pPr marL="457200" lvl="0" indent="-228600" algn="l" rtl="0">
              <a:lnSpc>
                <a:spcPct val="150000"/>
              </a:lnSpc>
              <a:spcBef>
                <a:spcPts val="0"/>
              </a:spcBef>
              <a:spcAft>
                <a:spcPts val="0"/>
              </a:spcAft>
              <a:buSzPts val="1400"/>
              <a:buFont typeface="Arial"/>
              <a:buChar char="•"/>
            </a:pPr>
            <a:r>
              <a:rPr lang="en-US">
                <a:latin typeface="Arial"/>
                <a:ea typeface="Arial"/>
                <a:cs typeface="Arial"/>
                <a:sym typeface="Arial"/>
              </a:rPr>
              <a:t>သင်သည် သူတို့ကို ကူညီရန်ရှိနေပြီး နားထောင်ပေး မည်ဖြစ်ကြောင်း စိတ်ရှည်သည်းခံ၍ နှစ်သိမ့်ပေးပါ။</a:t>
            </a:r>
            <a:endParaRPr>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b="0"/>
          </a:p>
        </p:txBody>
      </p:sp>
      <p:sp>
        <p:nvSpPr>
          <p:cNvPr id="437" name="Google Shape;437;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latin typeface="Arial"/>
                <a:ea typeface="Arial"/>
                <a:cs typeface="Arial"/>
                <a:sym typeface="Arial"/>
              </a:rPr>
              <a:t>လက်တွေ့ကျသော သက်သောင့်သက်သာ ရှိစေမှု နှင့် သတင်းအချက်အလက်များကို ပေးပါ </a:t>
            </a:r>
            <a:endParaRPr sz="1200" b="0" i="0" u="none" strike="noStrike">
              <a:solidFill>
                <a:schemeClr val="dk1"/>
              </a:solidFill>
              <a:latin typeface="Calibri"/>
              <a:ea typeface="Calibri"/>
              <a:cs typeface="Calibri"/>
              <a:sym typeface="Calibri"/>
            </a:endParaRPr>
          </a:p>
          <a:p>
            <a:pPr marL="457200" lvl="0" indent="-241934" algn="l" rtl="0">
              <a:lnSpc>
                <a:spcPct val="150000"/>
              </a:lnSpc>
              <a:spcBef>
                <a:spcPts val="0"/>
              </a:spcBef>
              <a:spcAft>
                <a:spcPts val="0"/>
              </a:spcAft>
              <a:buSzPts val="1400"/>
              <a:buFont typeface="Arial"/>
              <a:buChar char="•"/>
            </a:pPr>
            <a:r>
              <a:rPr lang="en-US" sz="1200">
                <a:latin typeface="Arial"/>
                <a:ea typeface="Arial"/>
                <a:cs typeface="Arial"/>
                <a:sym typeface="Arial"/>
              </a:rPr>
              <a:t>ဖြစ်နိုင်ပါက စကားပြောရန် တိတ်ဆိတ်သောနေရာကို ရွေးပါ။ ရေတိုက်ပါ။ တစ်ဖက်လူအား သက်သောင့် သက်သာရှိစေရန် ကူညီပေးပါ။</a:t>
            </a:r>
            <a:endParaRPr/>
          </a:p>
          <a:p>
            <a:pPr marL="457200" lvl="0" indent="-241934" algn="l" rtl="0">
              <a:lnSpc>
                <a:spcPct val="150000"/>
              </a:lnSpc>
              <a:spcBef>
                <a:spcPts val="0"/>
              </a:spcBef>
              <a:spcAft>
                <a:spcPts val="0"/>
              </a:spcAft>
              <a:buSzPts val="1400"/>
              <a:buFont typeface="Arial"/>
              <a:buChar char="•"/>
            </a:pPr>
            <a:r>
              <a:rPr lang="en-US" sz="1200">
                <a:latin typeface="Arial"/>
                <a:ea typeface="Arial"/>
                <a:cs typeface="Arial"/>
                <a:sym typeface="Arial"/>
              </a:rPr>
              <a:t>သက်သောင့်သက်သာ ရှိစေသော ထိုအပြုအမူများသည် တစ်ဖက်လူအား ဘေးကင်းလုံခြုံမှုကို ခံစားရရန် ကူညီ ပေးသည်။  </a:t>
            </a:r>
            <a:endParaRPr sz="1200">
              <a:latin typeface="Arial"/>
              <a:ea typeface="Arial"/>
              <a:cs typeface="Arial"/>
              <a:sym typeface="Arial"/>
            </a:endParaRPr>
          </a:p>
          <a:p>
            <a:pPr marL="457200" lvl="0" indent="-241934" algn="l" rtl="0">
              <a:lnSpc>
                <a:spcPct val="150000"/>
              </a:lnSpc>
              <a:spcBef>
                <a:spcPts val="0"/>
              </a:spcBef>
              <a:spcAft>
                <a:spcPts val="0"/>
              </a:spcAft>
              <a:buSzPts val="1400"/>
              <a:buFont typeface="Arial"/>
              <a:buChar char="•"/>
            </a:pPr>
            <a:r>
              <a:rPr lang="en-US" sz="1200">
                <a:latin typeface="Arial"/>
                <a:ea typeface="Arial"/>
                <a:cs typeface="Arial"/>
                <a:sym typeface="Arial"/>
              </a:rPr>
              <a:t>ဘာလိုအပ်သလဲ မေးပါ။ သင်သိပြီးဖြစ်သည်ဟု မယူဆ ပါနှင့်။ </a:t>
            </a:r>
            <a:endParaRPr b="0"/>
          </a:p>
        </p:txBody>
      </p:sp>
      <p:sp>
        <p:nvSpPr>
          <p:cNvPr id="447" name="Google Shape;447;p6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4" name="Google Shape;454;p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latin typeface="Arial"/>
                <a:ea typeface="Arial"/>
                <a:cs typeface="Arial"/>
                <a:sym typeface="Arial"/>
              </a:rPr>
              <a:t>ရှင်းလင်းသော သတင်းအချက်အလက်များပေးပါ</a:t>
            </a:r>
            <a:endParaRPr sz="1200" b="0" i="0" u="none" strike="noStrike">
              <a:solidFill>
                <a:schemeClr val="dk1"/>
              </a:solidFill>
              <a:latin typeface="Calibri"/>
              <a:ea typeface="Calibri"/>
              <a:cs typeface="Calibri"/>
              <a:sym typeface="Calibri"/>
            </a:endParaRPr>
          </a:p>
          <a:p>
            <a:pPr marL="685800" lvl="0" indent="-457200" algn="l" rtl="0">
              <a:lnSpc>
                <a:spcPct val="160000"/>
              </a:lnSpc>
              <a:spcBef>
                <a:spcPts val="600"/>
              </a:spcBef>
              <a:spcAft>
                <a:spcPts val="0"/>
              </a:spcAft>
              <a:buClr>
                <a:schemeClr val="dk1"/>
              </a:buClr>
              <a:buSzPts val="1200"/>
              <a:buChar char="•"/>
            </a:pPr>
            <a:r>
              <a:rPr lang="en-US" sz="1200">
                <a:latin typeface="Arial"/>
                <a:ea typeface="Arial"/>
                <a:cs typeface="Arial"/>
                <a:sym typeface="Arial"/>
              </a:rPr>
              <a:t>တစ်ဖက်လူအား အခြေအနေကို နားလည်နိုင်စေရန် နှင့် မည်သည့်အကူအညီများ ရရှိနိုင်ကြောင်း သိရှိစေရန်အတွက် ယုံကြည်ကိုးစားနိုင်သော သတင်းအချက်အလက်များပေးပါ။ </a:t>
            </a:r>
            <a:endParaRPr/>
          </a:p>
          <a:p>
            <a:pPr marL="685800" lvl="0" indent="-457200" algn="l" rtl="0">
              <a:lnSpc>
                <a:spcPct val="160000"/>
              </a:lnSpc>
              <a:spcBef>
                <a:spcPts val="600"/>
              </a:spcBef>
              <a:spcAft>
                <a:spcPts val="0"/>
              </a:spcAft>
              <a:buClr>
                <a:schemeClr val="dk1"/>
              </a:buClr>
              <a:buSzPts val="1200"/>
              <a:buChar char="•"/>
            </a:pPr>
            <a:r>
              <a:rPr lang="en-US" sz="1200">
                <a:latin typeface="Arial"/>
                <a:ea typeface="Arial"/>
                <a:cs typeface="Arial"/>
                <a:sym typeface="Arial"/>
              </a:rPr>
              <a:t>ရိုးရှင်းသော သတင်းအချက်အလက်များကို ထပ်ခါထပ်ခါ ပြောြပပါ။ သို့မဟုတ် လိုအပ်ပါက စာဖြင့်ရေးသားပေးပါ။ </a:t>
            </a:r>
            <a:endParaRPr>
              <a:latin typeface="Arial"/>
              <a:ea typeface="Arial"/>
              <a:cs typeface="Arial"/>
              <a:sym typeface="Arial"/>
            </a:endParaRPr>
          </a:p>
          <a:p>
            <a:pPr marL="685800" lvl="0" indent="-457200" algn="l" rtl="0">
              <a:lnSpc>
                <a:spcPct val="160000"/>
              </a:lnSpc>
              <a:spcBef>
                <a:spcPts val="600"/>
              </a:spcBef>
              <a:spcAft>
                <a:spcPts val="0"/>
              </a:spcAft>
              <a:buSzPts val="1200"/>
              <a:buFont typeface="Arial"/>
              <a:buChar char="•"/>
            </a:pPr>
            <a:r>
              <a:rPr lang="en-US" sz="1200">
                <a:latin typeface="Arial"/>
                <a:ea typeface="Arial"/>
                <a:cs typeface="Arial"/>
                <a:sym typeface="Arial"/>
              </a:rPr>
              <a:t>တစ်ဖက်လူအား နားလည်မလည် နှင့် မေးလိုသည့်အချက်မေးခွန်းများ ရှိမရှိ မေးမြန်းပါ။</a:t>
            </a:r>
            <a:endParaRPr/>
          </a:p>
          <a:p>
            <a:pPr marL="0" lvl="0" indent="0" algn="l" rtl="0">
              <a:lnSpc>
                <a:spcPct val="100000"/>
              </a:lnSpc>
              <a:spcBef>
                <a:spcPts val="0"/>
              </a:spcBef>
              <a:spcAft>
                <a:spcPts val="0"/>
              </a:spcAft>
              <a:buSzPts val="1400"/>
              <a:buNone/>
            </a:pPr>
            <a:endParaRPr b="0"/>
          </a:p>
        </p:txBody>
      </p:sp>
      <p:sp>
        <p:nvSpPr>
          <p:cNvPr id="455" name="Google Shape;455;p7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2" name="Google Shape;462;p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latin typeface="Arial"/>
                <a:ea typeface="Arial"/>
                <a:cs typeface="Arial"/>
                <a:sym typeface="Arial"/>
              </a:rPr>
              <a:t>အတူရှိနေပေးပါ</a:t>
            </a:r>
            <a:endParaRPr sz="1200" b="0" i="0" u="none" strike="noStrike">
              <a:solidFill>
                <a:schemeClr val="dk1"/>
              </a:solidFill>
              <a:latin typeface="Calibri"/>
              <a:ea typeface="Calibri"/>
              <a:cs typeface="Calibri"/>
              <a:sym typeface="Calibri"/>
            </a:endParaRPr>
          </a:p>
          <a:p>
            <a:pPr marL="342900" lvl="0" indent="-228600" algn="l" rtl="0">
              <a:lnSpc>
                <a:spcPct val="170000"/>
              </a:lnSpc>
              <a:spcBef>
                <a:spcPts val="600"/>
              </a:spcBef>
              <a:spcAft>
                <a:spcPts val="0"/>
              </a:spcAft>
              <a:buClr>
                <a:schemeClr val="dk1"/>
              </a:buClr>
              <a:buSzPts val="1200"/>
              <a:buFont typeface="Arial"/>
              <a:buChar char="•"/>
            </a:pPr>
            <a:r>
              <a:rPr lang="en-US">
                <a:latin typeface="Arial"/>
                <a:ea typeface="Arial"/>
                <a:cs typeface="Arial"/>
                <a:sym typeface="Arial"/>
              </a:rPr>
              <a:t>တစ်ဖက်လူကို တစ်ဦးတည်း မထားခဲ့ပါနှင့်  </a:t>
            </a:r>
            <a:endParaRPr>
              <a:latin typeface="Arial"/>
              <a:ea typeface="Arial"/>
              <a:cs typeface="Arial"/>
              <a:sym typeface="Arial"/>
            </a:endParaRPr>
          </a:p>
          <a:p>
            <a:pPr marL="342900" lvl="0" indent="-228600" algn="l" rtl="0">
              <a:lnSpc>
                <a:spcPct val="170000"/>
              </a:lnSpc>
              <a:spcBef>
                <a:spcPts val="600"/>
              </a:spcBef>
              <a:spcAft>
                <a:spcPts val="0"/>
              </a:spcAft>
              <a:buClr>
                <a:schemeClr val="dk1"/>
              </a:buClr>
              <a:buSzPts val="1200"/>
              <a:buFont typeface="Arial"/>
              <a:buChar char="•"/>
            </a:pPr>
            <a:r>
              <a:rPr lang="en-US">
                <a:latin typeface="Arial"/>
                <a:ea typeface="Arial"/>
                <a:cs typeface="Arial"/>
                <a:sym typeface="Arial"/>
              </a:rPr>
              <a:t>အကယ်၍ သင် အတူရှိမနေနိုင်ပါက သင်အကူအညီ ရှာဖွေတွေ့ရှိသည့်အချိန်အထိ သို့မဟုတ် ထိုသူ စိတ်တည်ငြိမ်လာသည့် အချိန်အထိ ထိုသူနှင့်အတူ ရှိနေနိုင်မည့် စိတ်ချရသူကို ရှာပါ။ (လုပ်ဖော်ကိုင်ဖက်၊ မိတ်ဆွေ)</a:t>
            </a:r>
            <a:endParaRPr>
              <a:latin typeface="Arial"/>
              <a:ea typeface="Arial"/>
              <a:cs typeface="Arial"/>
              <a:sym typeface="Arial"/>
            </a:endParaRPr>
          </a:p>
        </p:txBody>
      </p:sp>
      <p:sp>
        <p:nvSpPr>
          <p:cNvPr id="463" name="Google Shape;463;p7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0" name="Google Shape;470;p7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a:latin typeface="Arial"/>
                <a:ea typeface="Arial"/>
                <a:cs typeface="Arial"/>
                <a:sym typeface="Arial"/>
              </a:rPr>
              <a:t>အထူးကူညီပံ့ပိုးမှုများထံသို့ ညွှန်းပို့ပါ</a:t>
            </a:r>
            <a:endParaRPr/>
          </a:p>
          <a:p>
            <a:pPr marL="457200" lvl="0" indent="-260350" algn="l" rtl="0">
              <a:lnSpc>
                <a:spcPct val="150000"/>
              </a:lnSpc>
              <a:spcBef>
                <a:spcPts val="0"/>
              </a:spcBef>
              <a:spcAft>
                <a:spcPts val="0"/>
              </a:spcAft>
              <a:buClr>
                <a:schemeClr val="dk1"/>
              </a:buClr>
              <a:buSzPts val="1400"/>
              <a:buFont typeface="Arial"/>
              <a:buChar char="•"/>
            </a:pPr>
            <a:r>
              <a:rPr lang="en-US" sz="1200">
                <a:latin typeface="Arial"/>
                <a:ea typeface="Arial"/>
                <a:cs typeface="Arial"/>
                <a:sym typeface="Arial"/>
              </a:rPr>
              <a:t>သင် သိရှိသည့် အတိုင်းအတာထက် ပို၍ မလုပ်ဆောင်ပါနှင့်</a:t>
            </a:r>
            <a:endParaRPr/>
          </a:p>
          <a:p>
            <a:pPr marL="457200" lvl="0" indent="-260350" algn="l" rtl="0">
              <a:lnSpc>
                <a:spcPct val="150000"/>
              </a:lnSpc>
              <a:spcBef>
                <a:spcPts val="0"/>
              </a:spcBef>
              <a:spcAft>
                <a:spcPts val="0"/>
              </a:spcAft>
              <a:buClr>
                <a:schemeClr val="dk1"/>
              </a:buClr>
              <a:buSzPts val="1400"/>
              <a:buFont typeface="Arial"/>
              <a:buChar char="•"/>
            </a:pPr>
            <a:r>
              <a:rPr lang="en-US" sz="1200">
                <a:latin typeface="Arial"/>
                <a:ea typeface="Arial"/>
                <a:cs typeface="Arial"/>
                <a:sym typeface="Arial"/>
              </a:rPr>
              <a:t>အခြားကိစ္စများကို အထူးပြုကျွမ်းကျင်သူ များမှ ဆောင်ရွက်ပါစေ။ ဥပမာ - ဆရာဝန်၊ သူနာပြု၊ နှစ်သိမ့်ဆွေးနွေးသူ၊ စိတ်ကျန်းမာ ရေး ပညာရှင်များ</a:t>
            </a:r>
            <a:endParaRPr sz="1200">
              <a:latin typeface="Arial"/>
              <a:ea typeface="Arial"/>
              <a:cs typeface="Arial"/>
              <a:sym typeface="Arial"/>
            </a:endParaRPr>
          </a:p>
          <a:p>
            <a:pPr marL="457200" lvl="0" indent="-260350" algn="l" rtl="0">
              <a:lnSpc>
                <a:spcPct val="150000"/>
              </a:lnSpc>
              <a:spcBef>
                <a:spcPts val="0"/>
              </a:spcBef>
              <a:spcAft>
                <a:spcPts val="0"/>
              </a:spcAft>
              <a:buClr>
                <a:schemeClr val="dk1"/>
              </a:buClr>
              <a:buSzPts val="1400"/>
              <a:buFont typeface="Arial"/>
              <a:buChar char="•"/>
            </a:pPr>
            <a:r>
              <a:rPr lang="en-US" sz="1200">
                <a:latin typeface="Arial"/>
                <a:ea typeface="Arial"/>
                <a:cs typeface="Arial"/>
                <a:sym typeface="Arial"/>
              </a:rPr>
              <a:t>သူ့အား ကူညီပံ့ပိုးမှုများနှင့် တိုက်ရိုက် ချိတ်ဆက်ပေးပါ။ သို့မဟုတ် နောက်ထပ် အကူအညီ ရယူရန် သူတို့တွင် ဆက်သွယ် ရန် အချက်အလက်များနှင့် ရှင်းလင်းသော လမ်းညွှန်ချက် ရှိရန် သေချာပါစေ။</a:t>
            </a:r>
            <a:endParaRPr sz="1200">
              <a:latin typeface="Arial"/>
              <a:ea typeface="Arial"/>
              <a:cs typeface="Arial"/>
              <a:sym typeface="Arial"/>
            </a:endParaRPr>
          </a:p>
          <a:p>
            <a:pPr marL="0" lvl="0" indent="0" algn="l" rtl="0">
              <a:lnSpc>
                <a:spcPct val="100000"/>
              </a:lnSpc>
              <a:spcBef>
                <a:spcPts val="0"/>
              </a:spcBef>
              <a:spcAft>
                <a:spcPts val="0"/>
              </a:spcAft>
              <a:buSzPts val="1400"/>
              <a:buNone/>
            </a:pPr>
            <a:endParaRPr b="0"/>
          </a:p>
        </p:txBody>
      </p:sp>
      <p:sp>
        <p:nvSpPr>
          <p:cNvPr id="471" name="Google Shape;471;p7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 name="Google Shape;8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Being a frontline worker, you may come across people who show signs of extreme stress. Signs of stress are natural reactions, when a person experiences a crisis.</a:t>
            </a:r>
            <a:endParaRPr/>
          </a:p>
          <a:p>
            <a:pPr marL="0" marR="0" lvl="0" indent="0" algn="l" rtl="0">
              <a:lnSpc>
                <a:spcPct val="100000"/>
              </a:lnSpc>
              <a:spcBef>
                <a:spcPts val="0"/>
              </a:spcBef>
              <a:spcAft>
                <a:spcPts val="0"/>
              </a:spcAft>
              <a:buClr>
                <a:srgbClr val="000000"/>
              </a:buClr>
              <a:buSzPts val="1400"/>
              <a:buFont typeface="Arial"/>
              <a:buNone/>
            </a:pPr>
            <a:r>
              <a:rPr lang="en-US" sz="1200" b="1">
                <a:latin typeface="Arial"/>
                <a:ea typeface="Arial"/>
                <a:cs typeface="Arial"/>
                <a:sym typeface="Arial"/>
              </a:rPr>
              <a:t>ရှေ့တန်းကွင်းဆင်းဝန်ထမ်းဖြစ်သော သင့်အနေနှင့် အလွန်အမင်း စိတ်ဖိစီးမှု လက္ခဏာများ ရှိနေသူများ တွေ့ကြုံရ နိုင်သည်။ အရေးပေါ်အခြေအနေတွင် ဤသို့ စိတ်ဖိစီးမှုလက္ခဏာများ ရှိကြသည်မှာ သဘာဝပင်ဖြစ်သည်။</a:t>
            </a:r>
            <a:endParaRPr sz="1200">
              <a:latin typeface="Arial"/>
              <a:ea typeface="Arial"/>
              <a:cs typeface="Arial"/>
              <a:sym typeface="Arial"/>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br>
              <a:rPr lang="en-US"/>
            </a:br>
            <a:endParaRPr/>
          </a:p>
        </p:txBody>
      </p:sp>
      <p:sp>
        <p:nvSpPr>
          <p:cNvPr id="83" name="Google Shape;8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9" name="Google Shape;479;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are the important things to remember</a:t>
            </a:r>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သတိရရန် အရေးကြီးသည့်အချက်များမှာ အဘယ်နည်း</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SzPts val="1400"/>
              <a:buNone/>
            </a:pPr>
            <a:endParaRPr/>
          </a:p>
        </p:txBody>
      </p:sp>
      <p:sp>
        <p:nvSpPr>
          <p:cNvPr id="480" name="Google Shape;480;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When helping someone in distress, there are certain things to keep in mind as a helper.</a:t>
            </a:r>
            <a:endParaRPr b="0"/>
          </a:p>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and those are:</a:t>
            </a:r>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စိတ်ပင်ပန်းနေသူတစ်ဦးအား ကူညီပေးရာတွင် ကူညီသူအနေနှင့် စိတ်တွင်မှတ်သားထားရမည့် အချက်များရှိပါသည်။ ၎င်းတို့မှာ -</a:t>
            </a:r>
            <a:endParaRPr/>
          </a:p>
          <a:p>
            <a:pPr marL="0" lvl="0" indent="0" algn="l" rtl="0">
              <a:lnSpc>
                <a:spcPct val="100000"/>
              </a:lnSpc>
              <a:spcBef>
                <a:spcPts val="0"/>
              </a:spcBef>
              <a:spcAft>
                <a:spcPts val="0"/>
              </a:spcAft>
              <a:buSzPts val="1400"/>
              <a:buNone/>
            </a:pPr>
            <a:endParaRPr b="0"/>
          </a:p>
        </p:txBody>
      </p:sp>
      <p:sp>
        <p:nvSpPr>
          <p:cNvPr id="490" name="Google Shape;490;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7" name="Google Shape;497;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First- </a:t>
            </a:r>
            <a:endParaRPr b="0"/>
          </a:p>
          <a:p>
            <a:pPr marL="0" lvl="0" indent="0" algn="l" rtl="0">
              <a:lnSpc>
                <a:spcPct val="100000"/>
              </a:lnSpc>
              <a:spcBef>
                <a:spcPts val="0"/>
              </a:spcBef>
              <a:spcAft>
                <a:spcPts val="0"/>
              </a:spcAft>
              <a:buSzPts val="1400"/>
              <a:buNone/>
            </a:pPr>
            <a:r>
              <a:rPr lang="en-US" sz="1200" b="1" i="0" u="none" strike="noStrike">
                <a:solidFill>
                  <a:schemeClr val="dk1"/>
                </a:solidFill>
                <a:latin typeface="Calibri"/>
                <a:ea typeface="Calibri"/>
                <a:cs typeface="Calibri"/>
                <a:sym typeface="Calibri"/>
              </a:rPr>
              <a:t>If you are talking on the phone, try to stay on the line with the person until they calm down and/or you are able to contact support services to go and help directly. </a:t>
            </a:r>
            <a:br>
              <a:rPr lang="en-US" sz="1200" b="1" i="0" u="none" strike="noStrike">
                <a:solidFill>
                  <a:schemeClr val="dk1"/>
                </a:solidFill>
                <a:latin typeface="Calibri"/>
                <a:ea typeface="Calibri"/>
                <a:cs typeface="Calibri"/>
                <a:sym typeface="Calibri"/>
              </a:rPr>
            </a:br>
            <a:r>
              <a:rPr lang="en-US" sz="1200" b="1" i="0" u="none" strike="noStrike">
                <a:solidFill>
                  <a:schemeClr val="dk1"/>
                </a:solidFill>
                <a:latin typeface="Calibri"/>
                <a:ea typeface="Calibri"/>
                <a:cs typeface="Calibri"/>
                <a:sym typeface="Calibri"/>
              </a:rPr>
              <a:t>Check that they are comfortable and able to talk.</a:t>
            </a:r>
            <a:endParaRPr/>
          </a:p>
          <a:p>
            <a:pPr marL="0" lvl="0" indent="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ပထမဦးစွာ </a:t>
            </a:r>
            <a:r>
              <a:rPr lang="en-US" sz="1200" b="0" i="0" u="none" strike="noStrike">
                <a:solidFill>
                  <a:schemeClr val="dk1"/>
                </a:solidFill>
                <a:latin typeface="Calibri"/>
                <a:ea typeface="Calibri"/>
                <a:cs typeface="Calibri"/>
                <a:sym typeface="Calibri"/>
              </a:rPr>
              <a:t> </a:t>
            </a:r>
            <a:endParaRPr/>
          </a:p>
          <a:p>
            <a:pPr marL="457200" lvl="0" indent="-457200" algn="l" rtl="0">
              <a:lnSpc>
                <a:spcPct val="150000"/>
              </a:lnSpc>
              <a:spcBef>
                <a:spcPts val="0"/>
              </a:spcBef>
              <a:spcAft>
                <a:spcPts val="0"/>
              </a:spcAft>
              <a:buClr>
                <a:schemeClr val="dk1"/>
              </a:buClr>
              <a:buSzPts val="2800"/>
              <a:buFont typeface="Arial"/>
              <a:buChar char="•"/>
            </a:pPr>
            <a:r>
              <a:rPr lang="en-US" sz="1200" b="0">
                <a:solidFill>
                  <a:schemeClr val="dk1"/>
                </a:solidFill>
                <a:latin typeface="Arial"/>
                <a:ea typeface="Arial"/>
                <a:cs typeface="Arial"/>
                <a:sym typeface="Arial"/>
              </a:rPr>
              <a:t>အကယ်၍ သင်သည် ဖုန်းဖြင့် စကားပြောခြင်းဖြစ်ပါက သူတို့ စိတ်သက် သာသည့်အချိန်အထိ နှင့်/သို့မဟုတ် သင်သည် အကူအညီပေးရေး ဝန်ဆောင်မှုများမှ တိုက်ရိုက်သွားရောက် ကူညီနိုင်စေရန် ဆက်သွယ်ပြီး သည့်အချိန်အထိ ဖုန်းပြောခြင်းကို မပြတ်စေရန် ကြိုးစားပါ </a:t>
            </a:r>
            <a:endParaRPr/>
          </a:p>
          <a:p>
            <a:pPr marL="457200" marR="0" lvl="0" indent="-457200" algn="l" rtl="0">
              <a:lnSpc>
                <a:spcPct val="150000"/>
              </a:lnSpc>
              <a:spcBef>
                <a:spcPts val="0"/>
              </a:spcBef>
              <a:spcAft>
                <a:spcPts val="0"/>
              </a:spcAft>
              <a:buClr>
                <a:schemeClr val="dk1"/>
              </a:buClr>
              <a:buSzPts val="2800"/>
              <a:buFont typeface="Arial"/>
              <a:buChar char="•"/>
            </a:pPr>
            <a:r>
              <a:rPr lang="en-US" sz="1200" b="0">
                <a:solidFill>
                  <a:schemeClr val="dk1"/>
                </a:solidFill>
                <a:latin typeface="Arial"/>
                <a:ea typeface="Arial"/>
                <a:cs typeface="Arial"/>
                <a:sym typeface="Arial"/>
              </a:rPr>
              <a:t>သူတို့ သက်သောင့်သက်သာရှိပြီး စကားပြောနိုင်ခြင်း ရှိမရှိ ဆန်းစစ်ပါ။</a:t>
            </a:r>
            <a:endParaRPr/>
          </a:p>
          <a:p>
            <a:pPr marL="0" lvl="0" indent="0" algn="l" rtl="0">
              <a:lnSpc>
                <a:spcPct val="100000"/>
              </a:lnSpc>
              <a:spcBef>
                <a:spcPts val="0"/>
              </a:spcBef>
              <a:spcAft>
                <a:spcPts val="0"/>
              </a:spcAft>
              <a:buSzPts val="1400"/>
              <a:buNone/>
            </a:pPr>
            <a:endParaRPr b="0"/>
          </a:p>
        </p:txBody>
      </p:sp>
      <p:sp>
        <p:nvSpPr>
          <p:cNvPr id="498" name="Google Shape;498;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Secondly, and more importantly </a:t>
            </a:r>
            <a:endParaRPr b="0"/>
          </a:p>
          <a:p>
            <a:pPr marL="0" lvl="0" indent="0" algn="l" rtl="0">
              <a:lnSpc>
                <a:spcPct val="100000"/>
              </a:lnSpc>
              <a:spcBef>
                <a:spcPts val="0"/>
              </a:spcBef>
              <a:spcAft>
                <a:spcPts val="0"/>
              </a:spcAft>
              <a:buSzPts val="1400"/>
              <a:buNone/>
            </a:pPr>
            <a:r>
              <a:rPr lang="en-US" sz="1200" b="1" i="0" u="none" strike="noStrike">
                <a:solidFill>
                  <a:schemeClr val="dk1"/>
                </a:solidFill>
                <a:latin typeface="Calibri"/>
                <a:ea typeface="Calibri"/>
                <a:cs typeface="Calibri"/>
                <a:sym typeface="Calibri"/>
              </a:rPr>
              <a:t>Helping a distressed person is stressful for you as a helper, therefore it is imperative to take care of yourself after providing the needed support.</a:t>
            </a:r>
            <a:endParaRPr b="0"/>
          </a:p>
          <a:p>
            <a:pPr marL="0" lvl="0" indent="0" algn="l" rtl="0">
              <a:lnSpc>
                <a:spcPct val="100000"/>
              </a:lnSpc>
              <a:spcBef>
                <a:spcPts val="0"/>
              </a:spcBef>
              <a:spcAft>
                <a:spcPts val="0"/>
              </a:spcAft>
              <a:buSzPts val="1400"/>
              <a:buNone/>
            </a:pPr>
            <a:r>
              <a:rPr lang="en-US" sz="1200" b="1" i="0" u="none" strike="noStrike">
                <a:solidFill>
                  <a:schemeClr val="dk1"/>
                </a:solidFill>
                <a:latin typeface="Calibri"/>
                <a:ea typeface="Calibri"/>
                <a:cs typeface="Calibri"/>
                <a:sym typeface="Calibri"/>
              </a:rPr>
              <a:t>This is normal and a responsible thing to do.</a:t>
            </a:r>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ဒုတိယအနေနှင့် ပို၍ အရေးကြီးသည်မှာ </a:t>
            </a:r>
            <a:endParaRPr/>
          </a:p>
          <a:p>
            <a:pPr marL="0" lvl="0" indent="0" algn="l" rtl="0">
              <a:lnSpc>
                <a:spcPct val="170000"/>
              </a:lnSpc>
              <a:spcBef>
                <a:spcPts val="0"/>
              </a:spcBef>
              <a:spcAft>
                <a:spcPts val="0"/>
              </a:spcAft>
              <a:buSzPts val="1200"/>
              <a:buNone/>
            </a:pPr>
            <a:r>
              <a:rPr lang="en-US" sz="1200" b="0">
                <a:latin typeface="Arial"/>
                <a:ea typeface="Arial"/>
                <a:cs typeface="Arial"/>
                <a:sym typeface="Arial"/>
              </a:rPr>
              <a:t>စိတ်ဖိစီးမှုခံစားနေရသူအား ကူညီရခြင်းမှာ ကူညီသူသင့်အတွက်လည်း စိတ်ပင်ပန်း စေပါသည်။ ထို့ကြောင့် လိုအပ်သော အကူအညီ ပေးပြီးပါက သင့်ကိုယ်သင် ဂရုစိုက်ရန် အရေးကြီးပါသည်။ </a:t>
            </a:r>
            <a:endParaRPr/>
          </a:p>
          <a:p>
            <a:pPr marL="0" lvl="0" indent="0" algn="l" rtl="0">
              <a:lnSpc>
                <a:spcPct val="170000"/>
              </a:lnSpc>
              <a:spcBef>
                <a:spcPts val="0"/>
              </a:spcBef>
              <a:spcAft>
                <a:spcPts val="0"/>
              </a:spcAft>
              <a:buSzPts val="1200"/>
              <a:buNone/>
            </a:pPr>
            <a:r>
              <a:rPr lang="en-US" sz="1200" b="0">
                <a:latin typeface="Arial"/>
                <a:ea typeface="Arial"/>
                <a:cs typeface="Arial"/>
                <a:sym typeface="Arial"/>
              </a:rPr>
              <a:t>ဤသည်မှာ ပုံမှန်ဖြစ်ပြီး လုပ်ဆောင်ရန် တာဝန်ရှိသည့်အရာများ ဖြစ်သည်။</a:t>
            </a:r>
            <a:endParaRPr b="0"/>
          </a:p>
        </p:txBody>
      </p:sp>
      <p:sp>
        <p:nvSpPr>
          <p:cNvPr id="506" name="Google Shape;506;p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i="0" u="none" strike="noStrike">
                <a:solidFill>
                  <a:schemeClr val="dk1"/>
                </a:solidFill>
                <a:latin typeface="Calibri"/>
                <a:ea typeface="Calibri"/>
                <a:cs typeface="Calibri"/>
                <a:sym typeface="Calibri"/>
              </a:rPr>
              <a:t>Take some time to breathe and relax after helping someone in severe distress. </a:t>
            </a:r>
            <a:br>
              <a:rPr lang="en-US" sz="1200" b="1" i="0" u="none" strike="noStrike">
                <a:solidFill>
                  <a:schemeClr val="dk1"/>
                </a:solidFill>
                <a:latin typeface="Calibri"/>
                <a:ea typeface="Calibri"/>
                <a:cs typeface="Calibri"/>
                <a:sym typeface="Calibri"/>
              </a:rPr>
            </a:br>
            <a:r>
              <a:rPr lang="en-US" sz="1200" b="1" i="0" u="none" strike="noStrike">
                <a:solidFill>
                  <a:schemeClr val="dk1"/>
                </a:solidFill>
                <a:latin typeface="Calibri"/>
                <a:ea typeface="Calibri"/>
                <a:cs typeface="Calibri"/>
                <a:sym typeface="Calibri"/>
              </a:rPr>
              <a:t>( Have a cup of tea/coffee or refreshments, stay quietly for a few minutes/ go for a walk, listen to music etc.)</a:t>
            </a:r>
            <a:endParaRPr b="0"/>
          </a:p>
          <a:p>
            <a:pPr marL="0" marR="0" lvl="0" indent="0" algn="l" rtl="0">
              <a:lnSpc>
                <a:spcPct val="100000"/>
              </a:lnSpc>
              <a:spcBef>
                <a:spcPts val="0"/>
              </a:spcBef>
              <a:spcAft>
                <a:spcPts val="0"/>
              </a:spcAft>
              <a:buClr>
                <a:srgbClr val="000000"/>
              </a:buClr>
              <a:buSzPts val="1400"/>
              <a:buFont typeface="Arial"/>
              <a:buNone/>
            </a:pPr>
            <a:r>
              <a:rPr lang="en-US" sz="1200" b="1" i="0" u="none" strike="noStrike">
                <a:solidFill>
                  <a:schemeClr val="dk1"/>
                </a:solidFill>
                <a:latin typeface="Calibri"/>
                <a:ea typeface="Calibri"/>
                <a:cs typeface="Calibri"/>
                <a:sym typeface="Calibri"/>
              </a:rPr>
              <a:t>and these routines can help you as a helper in the long run.</a:t>
            </a:r>
            <a:endParaRPr/>
          </a:p>
          <a:p>
            <a:pPr marL="0" lvl="0" indent="0" algn="ctr" rtl="0">
              <a:lnSpc>
                <a:spcPct val="150000"/>
              </a:lnSpc>
              <a:spcBef>
                <a:spcPts val="0"/>
              </a:spcBef>
              <a:spcAft>
                <a:spcPts val="0"/>
              </a:spcAft>
              <a:buSzPts val="2400"/>
              <a:buNone/>
            </a:pPr>
            <a:r>
              <a:rPr lang="en-US">
                <a:latin typeface="Arial"/>
                <a:ea typeface="Arial"/>
                <a:cs typeface="Arial"/>
                <a:sym typeface="Arial"/>
              </a:rPr>
              <a:t>ပြင်းထန်သော စိတ်ဖိစီးမှုခံစားနေရသူကို ကူညီပြီးသည့်အခါ အသက်ရှူပြီး စိတ်ဖြေလျှော့နိုင်ရန် အချိန်ပေးပါ။</a:t>
            </a:r>
            <a:endParaRPr/>
          </a:p>
          <a:p>
            <a:pPr marL="0" lvl="0" indent="0" algn="ctr" rtl="0">
              <a:lnSpc>
                <a:spcPct val="150000"/>
              </a:lnSpc>
              <a:spcBef>
                <a:spcPts val="0"/>
              </a:spcBef>
              <a:spcAft>
                <a:spcPts val="0"/>
              </a:spcAft>
              <a:buSzPts val="2400"/>
              <a:buNone/>
            </a:pPr>
            <a:r>
              <a:rPr lang="en-US">
                <a:latin typeface="Arial"/>
                <a:ea typeface="Arial"/>
                <a:cs typeface="Arial"/>
                <a:sym typeface="Arial"/>
              </a:rPr>
              <a:t> (လက်ဘက်ရည်၊ ကော်ဖီ သို့မဟုတ် လန်းဆန်းစေသော စားစရာတစ်ခုခု စားသုံးပြီး မိနစ်အနည်းငယ်မျှ ငြိမ်သက်စွာ နေခြင်း၊ လမ်းလျှောက်ထွက်ခြင်း၊ တေးဂီတနားထောင်ခြင်း စသည်တို့ကို ပြုလုပ်ပါ။)</a:t>
            </a:r>
            <a:endParaRPr/>
          </a:p>
          <a:p>
            <a:pPr marL="0" marR="0" lvl="0" indent="0" algn="ctr" rtl="0">
              <a:lnSpc>
                <a:spcPct val="150000"/>
              </a:lnSpc>
              <a:spcBef>
                <a:spcPts val="0"/>
              </a:spcBef>
              <a:spcAft>
                <a:spcPts val="0"/>
              </a:spcAft>
              <a:buClr>
                <a:srgbClr val="000000"/>
              </a:buClr>
              <a:buSzPts val="2400"/>
              <a:buFont typeface="Arial"/>
              <a:buNone/>
            </a:pPr>
            <a:r>
              <a:rPr lang="en-US" sz="1200" b="0" i="0" u="none" strike="noStrike" cap="none">
                <a:solidFill>
                  <a:schemeClr val="dk1"/>
                </a:solidFill>
                <a:latin typeface="Calibri"/>
                <a:ea typeface="Calibri"/>
                <a:cs typeface="Calibri"/>
                <a:sym typeface="Calibri"/>
              </a:rPr>
              <a:t>ထို ပုံမှန်အလေ့အထများသည် သင့်အား ရေရှည်အတွက် ကူညီပေးသူတစ်ဦးဖြစ်စေရန် ကူညီနိုင်လိမ့်မည်။</a:t>
            </a:r>
            <a:endParaRPr sz="1200" b="0" i="0" u="none" strike="noStrike" cap="none">
              <a:solidFill>
                <a:schemeClr val="dk1"/>
              </a:solidFill>
              <a:latin typeface="Calibri"/>
              <a:ea typeface="Calibri"/>
              <a:cs typeface="Calibri"/>
              <a:sym typeface="Calibri"/>
            </a:endParaRPr>
          </a:p>
          <a:p>
            <a:pPr marL="0" lvl="0" indent="0" algn="ctr" rtl="0">
              <a:lnSpc>
                <a:spcPct val="150000"/>
              </a:lnSpc>
              <a:spcBef>
                <a:spcPts val="0"/>
              </a:spcBef>
              <a:spcAft>
                <a:spcPts val="0"/>
              </a:spcAft>
              <a:buSzPts val="2400"/>
              <a:buNone/>
            </a:pPr>
            <a:endParaRPr>
              <a:latin typeface="Arial"/>
              <a:ea typeface="Arial"/>
              <a:cs typeface="Arial"/>
              <a:sym typeface="Arial"/>
            </a:endParaRPr>
          </a:p>
        </p:txBody>
      </p:sp>
      <p:sp>
        <p:nvSpPr>
          <p:cNvPr id="516" name="Google Shape;516;p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106ada44b9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3" name="Google Shape;523;g106ada44b9e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524" name="Google Shape;524;g106ada44b9e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106ada44b9e_0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106ada44b9e_0_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dirty="0" err="1"/>
              <a:t>လင်းလင်းသည</a:t>
            </a:r>
            <a:r>
              <a:rPr lang="en-US" dirty="0"/>
              <a:t>် </a:t>
            </a:r>
            <a:r>
              <a:rPr lang="en-US" dirty="0" err="1"/>
              <a:t>သူမ</a:t>
            </a:r>
            <a:r>
              <a:rPr lang="en-US" dirty="0"/>
              <a:t>၏ </a:t>
            </a:r>
            <a:r>
              <a:rPr lang="en-US" dirty="0" err="1"/>
              <a:t>သူငယ်ချင်းကို</a:t>
            </a:r>
            <a:r>
              <a:rPr lang="en-US" dirty="0"/>
              <a:t> </a:t>
            </a:r>
            <a:r>
              <a:rPr lang="en-US" dirty="0" err="1"/>
              <a:t>စိတ်ဖိစီးမှုလက္ခဏာများအား</a:t>
            </a:r>
            <a:r>
              <a:rPr lang="en-US" dirty="0"/>
              <a:t> </a:t>
            </a:r>
            <a:r>
              <a:rPr lang="en-US" dirty="0" err="1"/>
              <a:t>ဖော်ထုတ်နိုင်ရန်နှင</a:t>
            </a:r>
            <a:r>
              <a:rPr lang="en-US" dirty="0"/>
              <a:t>့် </a:t>
            </a:r>
            <a:r>
              <a:rPr lang="en-US" dirty="0" err="1"/>
              <a:t>ထိုလက္ခဏာများကို</a:t>
            </a:r>
            <a:r>
              <a:rPr lang="en-US" dirty="0"/>
              <a:t> </a:t>
            </a:r>
            <a:r>
              <a:rPr lang="en-US" dirty="0" err="1"/>
              <a:t>ပြေလျော့နိုင်စေရန</a:t>
            </a:r>
            <a:r>
              <a:rPr lang="en-US" dirty="0"/>
              <a:t>် </a:t>
            </a:r>
            <a:r>
              <a:rPr lang="en-US" dirty="0" err="1"/>
              <a:t>မည်သို့ကူညီခဲ့ကြောင်း</a:t>
            </a:r>
            <a:r>
              <a:rPr lang="en-US" dirty="0"/>
              <a:t> </a:t>
            </a:r>
            <a:r>
              <a:rPr lang="en-US" dirty="0" err="1"/>
              <a:t>လေ့လာကြည</a:t>
            </a:r>
            <a:r>
              <a:rPr lang="en-US" dirty="0"/>
              <a:t>့်</a:t>
            </a:r>
            <a:r>
              <a:rPr lang="en-US" dirty="0" err="1"/>
              <a:t>ရအောင</a:t>
            </a:r>
            <a:r>
              <a:rPr lang="en-US" dirty="0"/>
              <a:t>်။</a:t>
            </a:r>
            <a:endParaRPr dirty="0"/>
          </a:p>
        </p:txBody>
      </p:sp>
      <p:sp>
        <p:nvSpPr>
          <p:cNvPr id="533" name="Google Shape;533;g106ada44b9e_0_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8" name="Google Shape;538;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200" b="0" i="1" u="none" strike="noStrike" cap="none">
                <a:solidFill>
                  <a:schemeClr val="dk1"/>
                </a:solidFill>
                <a:latin typeface="Calibri"/>
                <a:ea typeface="Calibri"/>
                <a:cs typeface="Calibri"/>
                <a:sym typeface="Calibri"/>
              </a:rPr>
              <a:t>သူဇာ၏ အဖော်ဖြစ်သူမှာ နေမကောင်းသဖြင့် ဆေးရုံသို့ ပို့ဆောင်ခဲ့သည်။ သူမသည် သူ့အတွက် အလွန်စိတ်ပူနေသောကြောင့် ညမအိပ်နိုင်၊ အစာလည်း မစားနိုင်ဘဲ ကျောဘက်တွင် နာကျင်နေသည်။</a:t>
            </a: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US" sz="1200" b="0" i="1" u="none" strike="noStrike" cap="none">
                <a:solidFill>
                  <a:schemeClr val="dk1"/>
                </a:solidFill>
                <a:latin typeface="Calibri"/>
                <a:ea typeface="Calibri"/>
                <a:cs typeface="Calibri"/>
                <a:sym typeface="Calibri"/>
              </a:rPr>
              <a:t>သူဇာသည် သူမ၏ လုပ်ဖော်ကိုင်ဖက်ဖြစ်သူ လင်းလင်းထံ ဖုန်းဆက်၍ သူမ ခံစားနေရသည်များကို ပြောပြသည်။ လင်းလင်းက နားထောင်ခြင်းဖြင့် သူမ၏ ကူညီပံ့ပိုးမှုနှင့် ဂရုစိုက်မှုကို ပြသသည်။ သူမက သူဇာအား စိတ်ခံစားမှုသက်သာစေရန် ကိုယ်တိုင်ပြုလုပ်နိုင်မည့်အရာများ ရှိမရှိ မေးမြန်းသည်။ သူဇာမှာ အလွန် ပင်ပန်းနေသဖြင့် လက်ရှိအချိန်တွင် မည်သည်ကိုမှ မတွေးနိုင်ဘဲ ဖြစ်နေသည်။ သူမသည် ကျောဘက်တွင် အလွန်နာနေသည်။</a:t>
            </a:r>
            <a:br>
              <a:rPr lang="en-US" sz="1200" b="0" i="0" u="none" strike="noStrike" cap="none">
                <a:solidFill>
                  <a:schemeClr val="dk1"/>
                </a:solidFill>
                <a:latin typeface="Calibri"/>
                <a:ea typeface="Calibri"/>
                <a:cs typeface="Calibri"/>
                <a:sym typeface="Calibri"/>
              </a:rPr>
            </a:br>
            <a:r>
              <a:rPr lang="en-US" sz="1200" b="0" i="1" u="none" strike="noStrike" cap="none">
                <a:solidFill>
                  <a:schemeClr val="dk1"/>
                </a:solidFill>
                <a:latin typeface="Calibri"/>
                <a:ea typeface="Calibri"/>
                <a:cs typeface="Calibri"/>
                <a:sym typeface="Calibri"/>
              </a:rPr>
              <a:t>လင်းလင်းသည် သူမ၏ လုပ်ဖော်ကိုင်ဖက်၌ စိတ်ဖိစီးမှုလက္ခဏာများ ရှိနေကြောင်း သိရှိလာသည်။ ထို့ကြောင့် သူမအား စိတ်ထွက်ပေါက်ရစေမည့် အလုပ်တစ်ခုခု လုပ်လိုခြင်းရှိမရှိ မေးမြန်းသည်။ သူဇာက သူမနှင့် သူမ၏ အဖော်တို့ အတူတကွ ပုံမှန်နားထောင်လေ့ရှိသည့်အတိုင်း တေးဂီတ နားထောင်လိုကြောင်း ပြောသည်။ လင်းလင်းက ထိုအကြံမှာ အလွန်ကောင်းကြောင်းနှင့် သူမလည်း သူဇာနှင့်အတူ နားထောင်နိုင်ကြောင်း ပြောသည်။</a:t>
            </a:r>
            <a:endParaRPr sz="12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539" name="Google Shape;539;p5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7" name="Google Shape;547;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You have completed module 4 of Basic Psychosocial skills for first responders in Myanmar. In this module we have looked  at common and severe stress reactions and how we can best support someone who is showing these stress symptoms. We hope you have enjoyed this module. </a:t>
            </a:r>
            <a:endParaRPr/>
          </a:p>
          <a:p>
            <a:pPr marL="0" lvl="0" indent="0" algn="l" rtl="0">
              <a:lnSpc>
                <a:spcPct val="100000"/>
              </a:lnSpc>
              <a:spcBef>
                <a:spcPts val="0"/>
              </a:spcBef>
              <a:spcAft>
                <a:spcPts val="0"/>
              </a:spcAft>
              <a:buSzPts val="1400"/>
              <a:buNone/>
            </a:pPr>
            <a:r>
              <a:rPr lang="en-US"/>
              <a:t>Please take the evaluation for module 4 and then continue to module 5</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ကျေးဇူးတင်ပါတယ်။ သင်သည် မြန်မာနိုင်ငံ ရှေ့တန်းကွင်းဆင်းဝန်ထမ်းများအတွက် စိတ်လူမှုပိုင်းဆိုင်ရာ အထောက်အပံ့ပေးခြင်း အခြေခံကျွမ်းကျင်မှု သင်တန်း စတုတ္ထမော်ဂျူးကို  လေ့လာပြီးစီးပါပြီ။ ဤမော်ဂျူးတွင် ‘စိတ်ဖိစီးမှု ခံစားနေရသူများကို ကူညီပံ့ပိုးပေးခြင်း’ အကြောင်း ဆွေးနွေးခဲ့ပါသည်။ ကျွန်ုပ်တို့သည် စိတ်ဖိစီးမှု အပေါ် သာမန် နှင့် ပြင်းထန်သော တုံ့ပြန်ပုံများ နှင့် ထိုလက္ခဏာများ ရှိနေသူများအား မည်သို့ အကောင်းဆုံး ကူညီပံ့ပိုးပေးနိုင်မည်ကို ဖော်ထုတ်လေ့လာခဲ့ပါသည်။</a:t>
            </a: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ဤမော်ဂျူးကို သင် နှစ်သက်ကျေနပ်သည်ဟု မျှော်လင့်ပါသည်။ မော်ဂျူး (၄) အတွက် ဆန်းစစ်အကဲဖြတ်မှုကို ပြုလုပ်ပြီး မော်ဂျူး (၅) ကို ဆက်လက်လေ့လာပါ။</a:t>
            </a:r>
            <a:endParaRPr sz="12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548" name="Google Shape;548;p5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do you think stress is?</a:t>
            </a:r>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စိတ်ဖိစီးမှုကို သင်မည်သို့ ထင်မြင်ပါသလဲ </a:t>
            </a:r>
            <a:endParaRPr sz="12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93" name="Google Shape;9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Stress is a natural reaction, and it is common for everyone. It is a sign of discomfort towards a particular person or an incident. </a:t>
            </a:r>
            <a:endParaRPr/>
          </a:p>
          <a:p>
            <a:pPr marL="0" lvl="0" indent="0" algn="l" rtl="0">
              <a:lnSpc>
                <a:spcPct val="100000"/>
              </a:lnSpc>
              <a:spcBef>
                <a:spcPts val="0"/>
              </a:spcBef>
              <a:spcAft>
                <a:spcPts val="0"/>
              </a:spcAft>
              <a:buSzPts val="1400"/>
              <a:buNone/>
            </a:pPr>
            <a:r>
              <a:rPr lang="en-US"/>
              <a:t>Stress reactions occur when one person experiences a change or a challenge, it can be good or bad.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However we all have different expressions of stress.</a:t>
            </a:r>
            <a:endParaRPr/>
          </a:p>
          <a:p>
            <a:pPr marL="0" lvl="0" indent="0" algn="l" rtl="0">
              <a:lnSpc>
                <a:spcPct val="160000"/>
              </a:lnSpc>
              <a:spcBef>
                <a:spcPts val="0"/>
              </a:spcBef>
              <a:spcAft>
                <a:spcPts val="0"/>
              </a:spcAft>
              <a:buClr>
                <a:schemeClr val="lt1"/>
              </a:buClr>
              <a:buSzPts val="2600"/>
              <a:buNone/>
            </a:pPr>
            <a:r>
              <a:rPr lang="en-US" sz="1200" b="0" i="0" u="none" strike="noStrike" cap="none">
                <a:solidFill>
                  <a:schemeClr val="dk1"/>
                </a:solidFill>
                <a:latin typeface="Calibri"/>
                <a:ea typeface="Calibri"/>
                <a:cs typeface="Calibri"/>
                <a:sym typeface="Calibri"/>
              </a:rPr>
              <a:t>စိတ်ဖိစီးမှုသည် သဘာဝအလျောက် ပုံမှန်တုံ့ပြန်မှုတစ်ခုဖြစ်ပြီး လူတိုင်း တွေ့ကြုံခံစားရလေ့ရှိပါသည်။ ၎င်းမှာ သီးခြား လူတစ်ဦး သို့မဟုတ် </a:t>
            </a:r>
            <a:r>
              <a:rPr lang="en-US" sz="1200">
                <a:solidFill>
                  <a:schemeClr val="lt1"/>
                </a:solidFill>
                <a:latin typeface="Arial"/>
                <a:ea typeface="Arial"/>
                <a:cs typeface="Arial"/>
                <a:sym typeface="Arial"/>
              </a:rPr>
              <a:t>ထူးခြားသည့် ဖြစ်ပျက်မှုတစ်ခုကြောင့် စိတ် မသက်မသာ ခံစားရခြင်း၏ လက္ခဏာဖြစ်ပါသည်။ </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လူတစ်ဦးအနေနှင့် အကောင်း သို့မဟုတ် အဆိုးဖြစ်နိုင်သည့် ပြောင်းလဲမှု သို့မဟုတ် စိန်ခေါ်မှုတစ်ခုကို တွေ့ကြုံရသည့်အခါ စိတ်ဖိစီးမှု ဖြစ်ပေါ်တတ်ပါသည်။</a:t>
            </a: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သို့သော် ကျွန်ုပ်တို့အားလုံးသည် စိတ်ဖိစီးမှုကို ကွဲပြားခြားနားစွာ ဖော်ထုတ်ပြသကြသည်။</a:t>
            </a:r>
            <a:endParaRPr sz="12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br>
              <a:rPr lang="en-US"/>
            </a:br>
            <a:endParaRPr/>
          </a:p>
        </p:txBody>
      </p:sp>
      <p:sp>
        <p:nvSpPr>
          <p:cNvPr id="100" name="Google Shape;100;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To understand stress, let us look into stress reactions</a:t>
            </a:r>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စိတ်ဖိစီးမှုကို နားလည်နိုင်ရန် စိတ်ဖိစီးမှုအပေါ် တုံ့ပြန်ပုံများကို လေ့လာကြည့်ကြပါမည်။ </a:t>
            </a:r>
            <a:endParaRPr sz="12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11" name="Google Shape;111;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As it is a natural reaction, there are common expressions of stress. Since we all experience it differently, some may also express severe stress reactions.</a:t>
            </a:r>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စိတ်ဖိစီးမှုမှာ ပုံမှန် တုံ့ပြန်မှုတစ်ခုဖြစ်သဖြင့် စိတ်ဖိစီးမှုကို ဖော်ပြလေ့ရှိသည့် လက္ခဏာများ ရှိပါသည်။ ကျွန်ုပ်တို့အားလုံးသည် ကွဲပြားခြားနားစွာ တွေ့ကြုံခံစားရသောကြောင့် အချို့သူများမှာ စိတ်ဖိစီးမှုအပေါ် ပြင်းထန်သော တုံ့ပြန်မှုများလည်း ရှိနိုင်သည်။</a:t>
            </a:r>
            <a:endParaRPr/>
          </a:p>
          <a:p>
            <a:pPr marL="0" lvl="0" indent="0" algn="l" rtl="0">
              <a:lnSpc>
                <a:spcPct val="100000"/>
              </a:lnSpc>
              <a:spcBef>
                <a:spcPts val="0"/>
              </a:spcBef>
              <a:spcAft>
                <a:spcPts val="0"/>
              </a:spcAft>
              <a:buSzPts val="1400"/>
              <a:buNone/>
            </a:pPr>
            <a:r>
              <a:rPr lang="en-US"/>
              <a:t>Stress reactions are expressed </a:t>
            </a:r>
            <a:endParaRPr/>
          </a:p>
          <a:p>
            <a:pPr marL="0" lvl="0" indent="0" algn="l" rtl="0">
              <a:lnSpc>
                <a:spcPct val="100000"/>
              </a:lnSpc>
              <a:spcBef>
                <a:spcPts val="0"/>
              </a:spcBef>
              <a:spcAft>
                <a:spcPts val="0"/>
              </a:spcAft>
              <a:buSzPts val="1400"/>
              <a:buNone/>
            </a:pPr>
            <a:r>
              <a:rPr lang="en-US"/>
              <a:t>- physically</a:t>
            </a:r>
            <a:endParaRPr/>
          </a:p>
          <a:p>
            <a:pPr marL="0" lvl="0" indent="0" algn="l" rtl="0">
              <a:lnSpc>
                <a:spcPct val="100000"/>
              </a:lnSpc>
              <a:spcBef>
                <a:spcPts val="0"/>
              </a:spcBef>
              <a:spcAft>
                <a:spcPts val="0"/>
              </a:spcAft>
              <a:buSzPts val="1400"/>
              <a:buNone/>
            </a:pPr>
            <a:r>
              <a:rPr lang="en-US"/>
              <a:t>- mentally</a:t>
            </a:r>
            <a:endParaRPr/>
          </a:p>
          <a:p>
            <a:pPr marL="0" lvl="0" indent="0" algn="l" rtl="0">
              <a:lnSpc>
                <a:spcPct val="100000"/>
              </a:lnSpc>
              <a:spcBef>
                <a:spcPts val="0"/>
              </a:spcBef>
              <a:spcAft>
                <a:spcPts val="0"/>
              </a:spcAft>
              <a:buSzPts val="1400"/>
              <a:buNone/>
            </a:pPr>
            <a:r>
              <a:rPr lang="en-US"/>
              <a:t>- emotionally</a:t>
            </a:r>
            <a:endParaRPr/>
          </a:p>
          <a:p>
            <a:pPr marL="0" lvl="0" indent="0" algn="l" rtl="0">
              <a:lnSpc>
                <a:spcPct val="100000"/>
              </a:lnSpc>
              <a:spcBef>
                <a:spcPts val="0"/>
              </a:spcBef>
              <a:spcAft>
                <a:spcPts val="0"/>
              </a:spcAft>
              <a:buSzPts val="1400"/>
              <a:buNone/>
            </a:pPr>
            <a:r>
              <a:rPr lang="en-US"/>
              <a:t>and - through our behavior</a:t>
            </a:r>
            <a:endParaRPr/>
          </a:p>
          <a:p>
            <a:pPr marL="0" lvl="0" indent="0" algn="l" rtl="0">
              <a:lnSpc>
                <a:spcPct val="120000"/>
              </a:lnSpc>
              <a:spcBef>
                <a:spcPts val="0"/>
              </a:spcBef>
              <a:spcAft>
                <a:spcPts val="0"/>
              </a:spcAft>
              <a:buSzPts val="2600"/>
              <a:buNone/>
            </a:pPr>
            <a:r>
              <a:rPr lang="en-US" sz="1200" b="1">
                <a:latin typeface="Arial"/>
                <a:ea typeface="Arial"/>
                <a:cs typeface="Arial"/>
                <a:sym typeface="Arial"/>
              </a:rPr>
              <a:t>စိတ်ဖိစီးမှုကို သာမန်စိတ်ဖိစီးမှု နှင့် အပြင်းအထန် စိတ်ဖိစီးမှုဟူ၍ ကွဲပြားစွာ ဖော်ပြခြင်းများ တွေ့ရနိုင်သည်။ စိတ်ဖိစီးမှုကို -</a:t>
            </a:r>
            <a:endParaRPr/>
          </a:p>
          <a:p>
            <a:pPr marL="292100" lvl="0" indent="-292100" algn="l" rtl="0">
              <a:lnSpc>
                <a:spcPct val="120000"/>
              </a:lnSpc>
              <a:spcBef>
                <a:spcPts val="0"/>
              </a:spcBef>
              <a:spcAft>
                <a:spcPts val="0"/>
              </a:spcAft>
              <a:buSzPts val="2600"/>
              <a:buFont typeface="Arial"/>
              <a:buChar char="•"/>
            </a:pPr>
            <a:r>
              <a:rPr lang="en-US" sz="1200" b="1">
                <a:latin typeface="Arial"/>
                <a:ea typeface="Arial"/>
                <a:cs typeface="Arial"/>
                <a:sym typeface="Arial"/>
              </a:rPr>
              <a:t>ရုပ်ပိုင်းဆိုင်ရာ</a:t>
            </a:r>
            <a:endParaRPr>
              <a:latin typeface="Arial"/>
              <a:ea typeface="Arial"/>
              <a:cs typeface="Arial"/>
              <a:sym typeface="Arial"/>
            </a:endParaRPr>
          </a:p>
          <a:p>
            <a:pPr marL="285750" lvl="0" indent="-285750" algn="l" rtl="0">
              <a:lnSpc>
                <a:spcPct val="120000"/>
              </a:lnSpc>
              <a:spcBef>
                <a:spcPts val="0"/>
              </a:spcBef>
              <a:spcAft>
                <a:spcPts val="0"/>
              </a:spcAft>
              <a:buSzPts val="2600"/>
              <a:buFont typeface="Arial"/>
              <a:buChar char="•"/>
            </a:pPr>
            <a:r>
              <a:rPr lang="en-US" sz="1200" b="1">
                <a:latin typeface="Arial"/>
                <a:ea typeface="Arial"/>
                <a:cs typeface="Arial"/>
                <a:sym typeface="Arial"/>
              </a:rPr>
              <a:t>စိတ်ပိုင်းဆိုင်ရာ </a:t>
            </a:r>
            <a:endParaRPr>
              <a:latin typeface="Arial"/>
              <a:ea typeface="Arial"/>
              <a:cs typeface="Arial"/>
              <a:sym typeface="Arial"/>
            </a:endParaRPr>
          </a:p>
          <a:p>
            <a:pPr marL="285750" lvl="0" indent="-285750" algn="l" rtl="0">
              <a:lnSpc>
                <a:spcPct val="120000"/>
              </a:lnSpc>
              <a:spcBef>
                <a:spcPts val="0"/>
              </a:spcBef>
              <a:spcAft>
                <a:spcPts val="0"/>
              </a:spcAft>
              <a:buSzPts val="2600"/>
              <a:buFont typeface="Arial"/>
              <a:buChar char="•"/>
            </a:pPr>
            <a:r>
              <a:rPr lang="en-US" sz="1200" b="1">
                <a:latin typeface="Arial"/>
                <a:ea typeface="Arial"/>
                <a:cs typeface="Arial"/>
                <a:sym typeface="Arial"/>
              </a:rPr>
              <a:t>စိတ်ခံစားမှုဆိုင်ရာနှင့် </a:t>
            </a:r>
            <a:endParaRPr/>
          </a:p>
          <a:p>
            <a:pPr marL="285750" lvl="0" indent="-285750" algn="l" rtl="0">
              <a:lnSpc>
                <a:spcPct val="120000"/>
              </a:lnSpc>
              <a:spcBef>
                <a:spcPts val="0"/>
              </a:spcBef>
              <a:spcAft>
                <a:spcPts val="0"/>
              </a:spcAft>
              <a:buSzPts val="2600"/>
              <a:buFont typeface="Arial"/>
              <a:buChar char="•"/>
            </a:pPr>
            <a:r>
              <a:rPr lang="en-US" sz="1200" b="1">
                <a:latin typeface="Arial"/>
                <a:ea typeface="Arial"/>
                <a:cs typeface="Arial"/>
                <a:sym typeface="Arial"/>
              </a:rPr>
              <a:t>အမူအကျင့်ပိုင်းဆိုင်ရာ လက္ခဏာများဖြင့် ဖော်ပြနိုင်သည်။</a:t>
            </a:r>
            <a:endParaRPr>
              <a:latin typeface="Arial"/>
              <a:ea typeface="Arial"/>
              <a:cs typeface="Arial"/>
              <a:sym typeface="Arial"/>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br>
              <a:rPr lang="en-US"/>
            </a:br>
            <a:endParaRPr/>
          </a:p>
        </p:txBody>
      </p:sp>
      <p:sp>
        <p:nvSpPr>
          <p:cNvPr id="118" name="Google Shape;118;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6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6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Clr>
                <a:srgbClr val="888888"/>
              </a:buClr>
              <a:buSzPts val="2400"/>
              <a:buNone/>
              <a:defRPr sz="2400">
                <a:solidFill>
                  <a:srgbClr val="888888"/>
                </a:solidFill>
              </a:defRPr>
            </a:lvl1pPr>
            <a:lvl2pPr marL="914400" lvl="1" indent="-228600" algn="l">
              <a:lnSpc>
                <a:spcPct val="110000"/>
              </a:lnSpc>
              <a:spcBef>
                <a:spcPts val="500"/>
              </a:spcBef>
              <a:spcAft>
                <a:spcPts val="0"/>
              </a:spcAft>
              <a:buClr>
                <a:srgbClr val="888888"/>
              </a:buClr>
              <a:buSzPts val="2000"/>
              <a:buNone/>
              <a:defRPr sz="2000">
                <a:solidFill>
                  <a:srgbClr val="888888"/>
                </a:solidFill>
              </a:defRPr>
            </a:lvl2pPr>
            <a:lvl3pPr marL="1371600" lvl="2" indent="-228600" algn="l">
              <a:lnSpc>
                <a:spcPct val="110000"/>
              </a:lnSpc>
              <a:spcBef>
                <a:spcPts val="500"/>
              </a:spcBef>
              <a:spcAft>
                <a:spcPts val="0"/>
              </a:spcAft>
              <a:buClr>
                <a:srgbClr val="888888"/>
              </a:buClr>
              <a:buSzPts val="1800"/>
              <a:buNone/>
              <a:defRPr sz="1800">
                <a:solidFill>
                  <a:srgbClr val="888888"/>
                </a:solidFill>
              </a:defRPr>
            </a:lvl3pPr>
            <a:lvl4pPr marL="1828800" lvl="3" indent="-228600" algn="l">
              <a:lnSpc>
                <a:spcPct val="110000"/>
              </a:lnSpc>
              <a:spcBef>
                <a:spcPts val="500"/>
              </a:spcBef>
              <a:spcAft>
                <a:spcPts val="0"/>
              </a:spcAft>
              <a:buClr>
                <a:srgbClr val="888888"/>
              </a:buClr>
              <a:buSzPts val="1600"/>
              <a:buNone/>
              <a:defRPr sz="1600">
                <a:solidFill>
                  <a:srgbClr val="888888"/>
                </a:solidFill>
              </a:defRPr>
            </a:lvl4pPr>
            <a:lvl5pPr marL="2286000" lvl="4" indent="-228600" algn="l">
              <a:lnSpc>
                <a:spcPct val="11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8" name="Google Shape;18;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62" descr="Tag=AccentColor&#10;Flavor=Light&#10;Target=FillAndLine"/>
          <p:cNvSpPr/>
          <p:nvPr/>
        </p:nvSpPr>
        <p:spPr>
          <a:xfrm>
            <a:off x="838200" y="4736883"/>
            <a:ext cx="4243589" cy="27432"/>
          </a:xfrm>
          <a:custGeom>
            <a:avLst/>
            <a:gdLst/>
            <a:ahLst/>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dk1"/>
          </a:solidFill>
          <a:ln w="381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 name="Google Shape;23;p62"/>
          <p:cNvSpPr txBox="1">
            <a:spLocks noGrp="1"/>
          </p:cNvSpPr>
          <p:nvPr>
            <p:ph type="ctrTitle"/>
          </p:nvPr>
        </p:nvSpPr>
        <p:spPr>
          <a:xfrm>
            <a:off x="841248" y="448056"/>
            <a:ext cx="10515600" cy="406908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9600"/>
              <a:buFont typeface="Arial"/>
              <a:buNone/>
              <a:defRPr sz="9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62"/>
          <p:cNvSpPr txBox="1">
            <a:spLocks noGrp="1"/>
          </p:cNvSpPr>
          <p:nvPr>
            <p:ph type="subTitle" idx="1"/>
          </p:nvPr>
        </p:nvSpPr>
        <p:spPr>
          <a:xfrm>
            <a:off x="841248" y="4983480"/>
            <a:ext cx="10515600" cy="1124712"/>
          </a:xfrm>
          <a:prstGeom prst="rect">
            <a:avLst/>
          </a:prstGeom>
          <a:noFill/>
          <a:ln>
            <a:noFill/>
          </a:ln>
        </p:spPr>
        <p:txBody>
          <a:bodyPr spcFirstLastPara="1" wrap="square" lIns="91425" tIns="45700" rIns="91425" bIns="45700" anchor="t" anchorCtr="0">
            <a:normAutofit/>
          </a:bodyPr>
          <a:lstStyle>
            <a:lvl1pPr lvl="0" algn="l">
              <a:lnSpc>
                <a:spcPct val="110000"/>
              </a:lnSpc>
              <a:spcBef>
                <a:spcPts val="1000"/>
              </a:spcBef>
              <a:spcAft>
                <a:spcPts val="0"/>
              </a:spcAft>
              <a:buClr>
                <a:schemeClr val="dk1"/>
              </a:buClr>
              <a:buSzPts val="2800"/>
              <a:buNone/>
              <a:defRPr sz="2800"/>
            </a:lvl1pPr>
            <a:lvl2pPr lvl="1" algn="ctr">
              <a:lnSpc>
                <a:spcPct val="110000"/>
              </a:lnSpc>
              <a:spcBef>
                <a:spcPts val="500"/>
              </a:spcBef>
              <a:spcAft>
                <a:spcPts val="0"/>
              </a:spcAft>
              <a:buClr>
                <a:schemeClr val="dk1"/>
              </a:buClr>
              <a:buSzPts val="2000"/>
              <a:buNone/>
              <a:defRPr sz="2000"/>
            </a:lvl2pPr>
            <a:lvl3pPr lvl="2" algn="ctr">
              <a:lnSpc>
                <a:spcPct val="110000"/>
              </a:lnSpc>
              <a:spcBef>
                <a:spcPts val="500"/>
              </a:spcBef>
              <a:spcAft>
                <a:spcPts val="0"/>
              </a:spcAft>
              <a:buClr>
                <a:schemeClr val="dk1"/>
              </a:buClr>
              <a:buSzPts val="1800"/>
              <a:buNone/>
              <a:defRPr sz="1800"/>
            </a:lvl3pPr>
            <a:lvl4pPr lvl="3" algn="ctr">
              <a:lnSpc>
                <a:spcPct val="110000"/>
              </a:lnSpc>
              <a:spcBef>
                <a:spcPts val="500"/>
              </a:spcBef>
              <a:spcAft>
                <a:spcPts val="0"/>
              </a:spcAft>
              <a:buClr>
                <a:schemeClr val="dk1"/>
              </a:buClr>
              <a:buSzPts val="1600"/>
              <a:buNone/>
              <a:defRPr sz="1600"/>
            </a:lvl4pPr>
            <a:lvl5pPr lvl="4" algn="ctr">
              <a:lnSpc>
                <a:spcPct val="11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5" name="Google Shape;25;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
        <p:cNvGrpSpPr/>
        <p:nvPr/>
      </p:nvGrpSpPr>
      <p:grpSpPr>
        <a:xfrm>
          <a:off x="0" y="0"/>
          <a:ext cx="0" cy="0"/>
          <a:chOff x="0" y="0"/>
          <a:chExt cx="0" cy="0"/>
        </a:xfrm>
      </p:grpSpPr>
      <p:sp>
        <p:nvSpPr>
          <p:cNvPr id="29" name="Google Shape;29;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
        <p:cNvGrpSpPr/>
        <p:nvPr/>
      </p:nvGrpSpPr>
      <p:grpSpPr>
        <a:xfrm>
          <a:off x="0" y="0"/>
          <a:ext cx="0" cy="0"/>
          <a:chOff x="0" y="0"/>
          <a:chExt cx="0" cy="0"/>
        </a:xfrm>
      </p:grpSpPr>
      <p:sp>
        <p:nvSpPr>
          <p:cNvPr id="33" name="Google Shape;33;p6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6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Clr>
                <a:schemeClr val="dk1"/>
              </a:buClr>
              <a:buSzPts val="1800"/>
              <a:buChar char="•"/>
              <a:defRPr/>
            </a:lvl1pPr>
            <a:lvl2pPr marL="914400" lvl="1" indent="-342900" algn="l">
              <a:lnSpc>
                <a:spcPct val="110000"/>
              </a:lnSpc>
              <a:spcBef>
                <a:spcPts val="500"/>
              </a:spcBef>
              <a:spcAft>
                <a:spcPts val="0"/>
              </a:spcAft>
              <a:buClr>
                <a:schemeClr val="dk1"/>
              </a:buClr>
              <a:buSzPts val="1800"/>
              <a:buChar char="•"/>
              <a:defRPr/>
            </a:lvl2pPr>
            <a:lvl3pPr marL="1371600" lvl="2" indent="-342900" algn="l">
              <a:lnSpc>
                <a:spcPct val="110000"/>
              </a:lnSpc>
              <a:spcBef>
                <a:spcPts val="500"/>
              </a:spcBef>
              <a:spcAft>
                <a:spcPts val="0"/>
              </a:spcAft>
              <a:buClr>
                <a:schemeClr val="dk1"/>
              </a:buClr>
              <a:buSzPts val="1800"/>
              <a:buChar char="•"/>
              <a:defRPr/>
            </a:lvl3pPr>
            <a:lvl4pPr marL="1828800" lvl="3" indent="-342900" algn="l">
              <a:lnSpc>
                <a:spcPct val="110000"/>
              </a:lnSpc>
              <a:spcBef>
                <a:spcPts val="500"/>
              </a:spcBef>
              <a:spcAft>
                <a:spcPts val="0"/>
              </a:spcAft>
              <a:buClr>
                <a:schemeClr val="dk1"/>
              </a:buClr>
              <a:buSzPts val="1800"/>
              <a:buChar char="•"/>
              <a:defRPr/>
            </a:lvl4pPr>
            <a:lvl5pPr marL="2286000" lvl="4" indent="-342900" algn="l">
              <a:lnSpc>
                <a:spcPct val="11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chemeClr val="dk1"/>
              </a:buClr>
              <a:buSzPts val="5400"/>
              <a:buFont typeface="Arial"/>
              <a:buNone/>
              <a:defRPr sz="5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10000"/>
              </a:lnSpc>
              <a:spcBef>
                <a:spcPts val="100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1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1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1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1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6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6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56.xml.rels><?xml version="1.0" encoding="UTF-8" standalone="yes"?>
<Relationships xmlns="http://schemas.openxmlformats.org/package/2006/relationships"><Relationship Id="rId3" Type="http://schemas.microsoft.com/office/2018/10/relationships/comments" Target="../comments/modernComment_137_0.xml"/><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7.xml"/><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46.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2"/>
        <p:cNvGrpSpPr/>
        <p:nvPr/>
      </p:nvGrpSpPr>
      <p:grpSpPr>
        <a:xfrm>
          <a:off x="0" y="0"/>
          <a:ext cx="0" cy="0"/>
          <a:chOff x="0" y="0"/>
          <a:chExt cx="0" cy="0"/>
        </a:xfrm>
      </p:grpSpPr>
      <p:sp>
        <p:nvSpPr>
          <p:cNvPr id="43" name="Google Shape;43;p2"/>
          <p:cNvSpPr txBox="1">
            <a:spLocks noGrp="1"/>
          </p:cNvSpPr>
          <p:nvPr>
            <p:ph type="title"/>
          </p:nvPr>
        </p:nvSpPr>
        <p:spPr>
          <a:xfrm>
            <a:off x="831850" y="425939"/>
            <a:ext cx="10515600" cy="1199662"/>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rgbClr val="002060"/>
              </a:buClr>
              <a:buSzPts val="6600"/>
              <a:buFont typeface="Calibri"/>
              <a:buNone/>
            </a:pPr>
            <a:r>
              <a:rPr lang="en-US" sz="5400" b="1">
                <a:solidFill>
                  <a:srgbClr val="002060"/>
                </a:solidFill>
                <a:latin typeface="Arial"/>
                <a:ea typeface="Arial"/>
                <a:cs typeface="Arial"/>
                <a:sym typeface="Arial"/>
              </a:rPr>
              <a:t>Basic Psychosocial Skills + </a:t>
            </a:r>
            <a:endParaRPr sz="5400">
              <a:latin typeface="Arial"/>
              <a:ea typeface="Arial"/>
              <a:cs typeface="Arial"/>
              <a:sym typeface="Arial"/>
            </a:endParaRPr>
          </a:p>
        </p:txBody>
      </p:sp>
      <p:sp>
        <p:nvSpPr>
          <p:cNvPr id="44" name="Google Shape;44;p2"/>
          <p:cNvSpPr txBox="1">
            <a:spLocks noGrp="1"/>
          </p:cNvSpPr>
          <p:nvPr>
            <p:ph type="body" idx="1"/>
          </p:nvPr>
        </p:nvSpPr>
        <p:spPr>
          <a:xfrm>
            <a:off x="831850" y="3704981"/>
            <a:ext cx="10515600" cy="3153019"/>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Clr>
                <a:srgbClr val="595959"/>
              </a:buClr>
              <a:buSzPts val="2800"/>
              <a:buNone/>
            </a:pPr>
            <a:r>
              <a:rPr lang="en-US" sz="3400" b="1">
                <a:solidFill>
                  <a:srgbClr val="595959"/>
                </a:solidFill>
                <a:latin typeface="Arial"/>
                <a:ea typeface="Arial"/>
                <a:cs typeface="Arial"/>
                <a:sym typeface="Arial"/>
              </a:rPr>
              <a:t>A short course for frontline workers in Myanmar </a:t>
            </a:r>
            <a:endParaRPr sz="3000">
              <a:latin typeface="Arial"/>
              <a:ea typeface="Arial"/>
              <a:cs typeface="Arial"/>
              <a:sym typeface="Arial"/>
            </a:endParaRPr>
          </a:p>
          <a:p>
            <a:pPr marL="0" lvl="0" indent="0" algn="l" rtl="0">
              <a:lnSpc>
                <a:spcPct val="110000"/>
              </a:lnSpc>
              <a:spcBef>
                <a:spcPts val="1000"/>
              </a:spcBef>
              <a:spcAft>
                <a:spcPts val="0"/>
              </a:spcAft>
              <a:buClr>
                <a:srgbClr val="3F3F3F"/>
              </a:buClr>
              <a:buSzPts val="2400"/>
              <a:buNone/>
            </a:pPr>
            <a:endParaRPr>
              <a:latin typeface="Arial"/>
              <a:ea typeface="Arial"/>
              <a:cs typeface="Arial"/>
              <a:sym typeface="Arial"/>
            </a:endParaRPr>
          </a:p>
        </p:txBody>
      </p:sp>
      <p:pic>
        <p:nvPicPr>
          <p:cNvPr id="45" name="Google Shape;45;p2" descr="A picture containing logo&#10;&#10;Description automatically generated"/>
          <p:cNvPicPr preferRelativeResize="0"/>
          <p:nvPr/>
        </p:nvPicPr>
        <p:blipFill rotWithShape="1">
          <a:blip r:embed="rId3">
            <a:alphaModFix/>
          </a:blip>
          <a:srcRect/>
          <a:stretch/>
        </p:blipFill>
        <p:spPr>
          <a:xfrm>
            <a:off x="9541574" y="5091235"/>
            <a:ext cx="1805876" cy="998415"/>
          </a:xfrm>
          <a:prstGeom prst="rect">
            <a:avLst/>
          </a:prstGeom>
          <a:noFill/>
          <a:ln>
            <a:noFill/>
          </a:ln>
        </p:spPr>
      </p:pic>
      <p:sp>
        <p:nvSpPr>
          <p:cNvPr id="46" name="Google Shape;46;p2"/>
          <p:cNvSpPr txBox="1"/>
          <p:nvPr/>
        </p:nvSpPr>
        <p:spPr>
          <a:xfrm>
            <a:off x="831850" y="1540852"/>
            <a:ext cx="11055350" cy="1699907"/>
          </a:xfrm>
          <a:prstGeom prst="rect">
            <a:avLst/>
          </a:prstGeom>
          <a:noFill/>
          <a:ln>
            <a:noFill/>
          </a:ln>
        </p:spPr>
        <p:txBody>
          <a:bodyPr spcFirstLastPara="1" wrap="square" lIns="91425" tIns="45700" rIns="91425" bIns="45700" anchor="b" anchorCtr="0">
            <a:normAutofit lnSpcReduction="10000"/>
          </a:bodyPr>
          <a:lstStyle/>
          <a:p>
            <a:pPr marL="0" marR="0" lvl="0" indent="0" algn="l" rtl="0">
              <a:lnSpc>
                <a:spcPct val="150000"/>
              </a:lnSpc>
              <a:spcBef>
                <a:spcPts val="0"/>
              </a:spcBef>
              <a:spcAft>
                <a:spcPts val="0"/>
              </a:spcAft>
              <a:buClr>
                <a:srgbClr val="002060"/>
              </a:buClr>
              <a:buSzPts val="6600"/>
              <a:buFont typeface="Arial"/>
              <a:buNone/>
            </a:pPr>
            <a:r>
              <a:rPr lang="en-US" sz="3600" b="1" i="0" u="none" strike="noStrike" cap="none">
                <a:solidFill>
                  <a:srgbClr val="002060"/>
                </a:solidFill>
                <a:latin typeface="Arial"/>
                <a:ea typeface="Arial"/>
                <a:cs typeface="Arial"/>
                <a:sym typeface="Arial"/>
              </a:rPr>
              <a:t>စိတ်လူမှုပိုင်းဆိုင်ရာ အထောက်အပံ့ပေးခြင်း </a:t>
            </a:r>
            <a:br>
              <a:rPr lang="en-US" sz="3600" b="1" i="0" u="none" strike="noStrike" cap="none">
                <a:solidFill>
                  <a:srgbClr val="002060"/>
                </a:solidFill>
                <a:latin typeface="Arial"/>
                <a:ea typeface="Arial"/>
                <a:cs typeface="Arial"/>
                <a:sym typeface="Arial"/>
              </a:rPr>
            </a:br>
            <a:r>
              <a:rPr lang="en-US" sz="3600" b="1" i="0" u="none" strike="noStrike" cap="none">
                <a:solidFill>
                  <a:srgbClr val="002060"/>
                </a:solidFill>
                <a:latin typeface="Arial"/>
                <a:ea typeface="Arial"/>
                <a:cs typeface="Arial"/>
                <a:sym typeface="Arial"/>
              </a:rPr>
              <a:t>အခြေခံကျွမ်းကျင်မှု + </a:t>
            </a:r>
            <a:endParaRPr sz="3600" b="1" i="0" u="none" strike="noStrike" cap="none">
              <a:solidFill>
                <a:schemeClr val="dk1"/>
              </a:solidFill>
              <a:latin typeface="Arial"/>
              <a:ea typeface="Arial"/>
              <a:cs typeface="Arial"/>
              <a:sym typeface="Arial"/>
            </a:endParaRPr>
          </a:p>
        </p:txBody>
      </p:sp>
      <p:sp>
        <p:nvSpPr>
          <p:cNvPr id="47" name="Google Shape;47;p2"/>
          <p:cNvSpPr txBox="1"/>
          <p:nvPr/>
        </p:nvSpPr>
        <p:spPr>
          <a:xfrm>
            <a:off x="831850" y="4287520"/>
            <a:ext cx="10515600" cy="2266352"/>
          </a:xfrm>
          <a:prstGeom prst="rect">
            <a:avLst/>
          </a:prstGeom>
          <a:noFill/>
          <a:ln>
            <a:noFill/>
          </a:ln>
        </p:spPr>
        <p:txBody>
          <a:bodyPr spcFirstLastPara="1" wrap="square" lIns="91425" tIns="45700" rIns="91425" bIns="45700" anchor="t" anchorCtr="0">
            <a:normAutofit/>
          </a:bodyPr>
          <a:lstStyle/>
          <a:p>
            <a:pPr marL="0" marR="0" lvl="0" indent="0" algn="l" rtl="0">
              <a:lnSpc>
                <a:spcPct val="150000"/>
              </a:lnSpc>
              <a:spcBef>
                <a:spcPts val="0"/>
              </a:spcBef>
              <a:spcAft>
                <a:spcPts val="0"/>
              </a:spcAft>
              <a:buClr>
                <a:srgbClr val="595959"/>
              </a:buClr>
              <a:buSzPts val="2800"/>
              <a:buFont typeface="Arial"/>
              <a:buNone/>
            </a:pPr>
            <a:r>
              <a:rPr lang="en-US" sz="2800" b="1" i="0" u="none" strike="noStrike" cap="none">
                <a:solidFill>
                  <a:srgbClr val="595959"/>
                </a:solidFill>
                <a:latin typeface="Arial"/>
                <a:ea typeface="Arial"/>
                <a:cs typeface="Arial"/>
                <a:sym typeface="Arial"/>
              </a:rPr>
              <a:t>မြန်မာနိုင်ငံရှိ ရှေ့တန်းကွင်းဆင်းဝန်ထမ်းများအတွက် ရက်တိုသင်တန်း</a:t>
            </a:r>
            <a:endParaRPr sz="2800" b="0" i="0" u="none" strike="noStrike" cap="none">
              <a:solidFill>
                <a:srgbClr val="888888"/>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0"/>
          <p:cNvSpPr txBox="1">
            <a:spLocks noGrp="1"/>
          </p:cNvSpPr>
          <p:nvPr>
            <p:ph type="ctrTitle"/>
          </p:nvPr>
        </p:nvSpPr>
        <p:spPr>
          <a:xfrm>
            <a:off x="580259" y="2915580"/>
            <a:ext cx="11192256" cy="3057144"/>
          </a:xfrm>
          <a:prstGeom prst="rect">
            <a:avLst/>
          </a:prstGeom>
          <a:noFill/>
          <a:ln>
            <a:noFill/>
          </a:ln>
        </p:spPr>
        <p:txBody>
          <a:bodyPr spcFirstLastPara="1" wrap="square" lIns="91425" tIns="45700" rIns="91425" bIns="45700" anchor="b" anchorCtr="0">
            <a:noAutofit/>
          </a:bodyPr>
          <a:lstStyle/>
          <a:p>
            <a:pPr>
              <a:lnSpc>
                <a:spcPct val="150000"/>
              </a:lnSpc>
            </a:pPr>
            <a:r>
              <a:rPr lang="my-MM" sz="7200" b="1" i="0" u="none" strike="noStrike" cap="none" dirty="0">
                <a:solidFill>
                  <a:schemeClr val="dk1"/>
                </a:solidFill>
                <a:latin typeface="Pyidaungsu" panose="020B0502040204020203" pitchFamily="34" charset="0"/>
                <a:cs typeface="Pyidaungsu" panose="020B0502040204020203" pitchFamily="34" charset="0"/>
                <a:sym typeface="Arial"/>
              </a:rPr>
              <a:t>စိတ်ဖိစီးမှုကြောင့် ဖြစ်လေ့ရှိသည့် တုံ့ပြန်ပုံများ</a:t>
            </a:r>
            <a:br>
              <a:rPr lang="my-MM" sz="7200" b="1" i="0" u="none" strike="noStrike" cap="none" dirty="0">
                <a:solidFill>
                  <a:schemeClr val="dk1"/>
                </a:solidFill>
                <a:latin typeface="Pyidaungsu" panose="020B0502040204020203" pitchFamily="34" charset="0"/>
                <a:cs typeface="Pyidaungsu" panose="020B0502040204020203" pitchFamily="34" charset="0"/>
                <a:sym typeface="Arial"/>
              </a:rPr>
            </a:br>
            <a:endParaRPr sz="7200" dirty="0">
              <a:latin typeface="Pyidaungsu" panose="020B0502040204020203" pitchFamily="34" charset="0"/>
              <a:cs typeface="Pyidaungsu" panose="020B0502040204020203" pitchFamily="34" charset="0"/>
              <a:sym typeface="Arial"/>
            </a:endParaRPr>
          </a:p>
        </p:txBody>
      </p:sp>
      <p:sp>
        <p:nvSpPr>
          <p:cNvPr id="131" name="Google Shape;131;p10"/>
          <p:cNvSpPr txBox="1"/>
          <p:nvPr/>
        </p:nvSpPr>
        <p:spPr>
          <a:xfrm>
            <a:off x="969263" y="4882895"/>
            <a:ext cx="10946965" cy="1089829"/>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9600"/>
              <a:buFont typeface="Arial"/>
              <a:buNone/>
            </a:pPr>
            <a:endParaRPr sz="4800" b="1" i="0" u="none" strike="noStrike" cap="none" dirty="0">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6"/>
        <p:cNvGrpSpPr/>
        <p:nvPr/>
      </p:nvGrpSpPr>
      <p:grpSpPr>
        <a:xfrm>
          <a:off x="0" y="0"/>
          <a:ext cx="0" cy="0"/>
          <a:chOff x="0" y="0"/>
          <a:chExt cx="0" cy="0"/>
        </a:xfrm>
      </p:grpSpPr>
      <p:sp>
        <p:nvSpPr>
          <p:cNvPr id="137" name="Google Shape;137;p1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8" name="Google Shape;138;p11"/>
          <p:cNvSpPr/>
          <p:nvPr/>
        </p:nvSpPr>
        <p:spPr>
          <a:xfrm>
            <a:off x="6091794" y="139879"/>
            <a:ext cx="4889565" cy="3298265"/>
          </a:xfrm>
          <a:custGeom>
            <a:avLst/>
            <a:gdLst/>
            <a:ahLst/>
            <a:cxnLst/>
            <a:rect l="l" t="t" r="r" b="b"/>
            <a:pathLst>
              <a:path w="5531319" h="4424065" extrusionOk="0">
                <a:moveTo>
                  <a:pt x="2612540" y="836"/>
                </a:moveTo>
                <a:cubicBezTo>
                  <a:pt x="2715913" y="-4250"/>
                  <a:pt x="2831239" y="14695"/>
                  <a:pt x="2946310" y="35548"/>
                </a:cubicBezTo>
                <a:cubicBezTo>
                  <a:pt x="3291651" y="98106"/>
                  <a:pt x="3631143" y="182915"/>
                  <a:pt x="3961099" y="303581"/>
                </a:cubicBezTo>
                <a:cubicBezTo>
                  <a:pt x="4278340" y="419543"/>
                  <a:pt x="4581340" y="563350"/>
                  <a:pt x="4854587" y="764502"/>
                </a:cubicBezTo>
                <a:cubicBezTo>
                  <a:pt x="5067437" y="921152"/>
                  <a:pt x="5250407" y="1105521"/>
                  <a:pt x="5377812" y="1339732"/>
                </a:cubicBezTo>
                <a:cubicBezTo>
                  <a:pt x="5459811" y="1489986"/>
                  <a:pt x="5510303" y="1655396"/>
                  <a:pt x="5526197" y="1825829"/>
                </a:cubicBezTo>
                <a:cubicBezTo>
                  <a:pt x="5538276" y="1951327"/>
                  <a:pt x="5527341" y="2074917"/>
                  <a:pt x="5510557" y="2199398"/>
                </a:cubicBezTo>
                <a:cubicBezTo>
                  <a:pt x="5502966" y="2266991"/>
                  <a:pt x="5502712" y="2335195"/>
                  <a:pt x="5509795" y="2402839"/>
                </a:cubicBezTo>
                <a:cubicBezTo>
                  <a:pt x="5534207" y="2664197"/>
                  <a:pt x="5468471" y="2926051"/>
                  <a:pt x="5323519" y="3144890"/>
                </a:cubicBezTo>
                <a:cubicBezTo>
                  <a:pt x="5201339" y="3332234"/>
                  <a:pt x="5041041" y="3491719"/>
                  <a:pt x="4853061" y="3612932"/>
                </a:cubicBezTo>
                <a:cubicBezTo>
                  <a:pt x="4671109" y="3732072"/>
                  <a:pt x="4498565" y="3864563"/>
                  <a:pt x="4316358" y="3982940"/>
                </a:cubicBezTo>
                <a:cubicBezTo>
                  <a:pt x="4019716" y="4175573"/>
                  <a:pt x="3701076" y="4317347"/>
                  <a:pt x="3352556" y="4386771"/>
                </a:cubicBezTo>
                <a:cubicBezTo>
                  <a:pt x="3160953" y="4425590"/>
                  <a:pt x="2964455" y="4434173"/>
                  <a:pt x="2770206" y="4412201"/>
                </a:cubicBezTo>
                <a:cubicBezTo>
                  <a:pt x="2685524" y="4402537"/>
                  <a:pt x="2599952" y="4402410"/>
                  <a:pt x="2514888" y="4393637"/>
                </a:cubicBezTo>
                <a:cubicBezTo>
                  <a:pt x="2307136" y="4370851"/>
                  <a:pt x="2102208" y="4327277"/>
                  <a:pt x="1903166" y="4263562"/>
                </a:cubicBezTo>
                <a:cubicBezTo>
                  <a:pt x="1560622" y="4156119"/>
                  <a:pt x="1238931" y="4006972"/>
                  <a:pt x="948392" y="3794249"/>
                </a:cubicBezTo>
                <a:cubicBezTo>
                  <a:pt x="647553" y="3573897"/>
                  <a:pt x="396812" y="3308660"/>
                  <a:pt x="223633" y="2975526"/>
                </a:cubicBezTo>
                <a:cubicBezTo>
                  <a:pt x="129453" y="2796370"/>
                  <a:pt x="67149" y="2602198"/>
                  <a:pt x="39519" y="2401695"/>
                </a:cubicBezTo>
                <a:cubicBezTo>
                  <a:pt x="34509" y="2367555"/>
                  <a:pt x="26728" y="2333872"/>
                  <a:pt x="16251" y="2300991"/>
                </a:cubicBezTo>
                <a:cubicBezTo>
                  <a:pt x="-9180" y="2218598"/>
                  <a:pt x="-25" y="2135695"/>
                  <a:pt x="11800" y="2053556"/>
                </a:cubicBezTo>
                <a:cubicBezTo>
                  <a:pt x="93685" y="1480615"/>
                  <a:pt x="377867" y="1021983"/>
                  <a:pt x="812849" y="651084"/>
                </a:cubicBezTo>
                <a:cubicBezTo>
                  <a:pt x="1176754" y="340201"/>
                  <a:pt x="1598259" y="146042"/>
                  <a:pt x="2066809" y="52586"/>
                </a:cubicBezTo>
                <a:cubicBezTo>
                  <a:pt x="2154543" y="35039"/>
                  <a:pt x="2243040" y="23087"/>
                  <a:pt x="2332045" y="14441"/>
                </a:cubicBezTo>
                <a:cubicBezTo>
                  <a:pt x="2421051" y="5794"/>
                  <a:pt x="2508912" y="2107"/>
                  <a:pt x="2612540" y="836"/>
                </a:cubicBezTo>
                <a:close/>
                <a:moveTo>
                  <a:pt x="5468597" y="2088522"/>
                </a:moveTo>
                <a:cubicBezTo>
                  <a:pt x="5479329" y="2001424"/>
                  <a:pt x="5480181" y="1913385"/>
                  <a:pt x="5471140" y="1826083"/>
                </a:cubicBezTo>
                <a:cubicBezTo>
                  <a:pt x="5455336" y="1662962"/>
                  <a:pt x="5406306" y="1504799"/>
                  <a:pt x="5327079" y="1361348"/>
                </a:cubicBezTo>
                <a:cubicBezTo>
                  <a:pt x="5206159" y="1140233"/>
                  <a:pt x="5033361" y="965782"/>
                  <a:pt x="4833353" y="816507"/>
                </a:cubicBezTo>
                <a:cubicBezTo>
                  <a:pt x="4597234" y="640276"/>
                  <a:pt x="4336321" y="509438"/>
                  <a:pt x="4063456" y="400724"/>
                </a:cubicBezTo>
                <a:cubicBezTo>
                  <a:pt x="4033359" y="388607"/>
                  <a:pt x="4003059" y="376909"/>
                  <a:pt x="3972543" y="365631"/>
                </a:cubicBezTo>
                <a:cubicBezTo>
                  <a:pt x="3943679" y="354950"/>
                  <a:pt x="3914562" y="345033"/>
                  <a:pt x="3885571" y="334733"/>
                </a:cubicBezTo>
                <a:cubicBezTo>
                  <a:pt x="4046888" y="406840"/>
                  <a:pt x="4203652" y="488713"/>
                  <a:pt x="4355012" y="579880"/>
                </a:cubicBezTo>
                <a:cubicBezTo>
                  <a:pt x="4662081" y="768063"/>
                  <a:pt x="4933802" y="995790"/>
                  <a:pt x="5144618" y="1290779"/>
                </a:cubicBezTo>
                <a:cubicBezTo>
                  <a:pt x="5314364" y="1528042"/>
                  <a:pt x="5426257" y="1789591"/>
                  <a:pt x="5468597" y="2088522"/>
                </a:cubicBezTo>
                <a:close/>
                <a:moveTo>
                  <a:pt x="2219771" y="85645"/>
                </a:moveTo>
                <a:cubicBezTo>
                  <a:pt x="2206942" y="84005"/>
                  <a:pt x="2193909" y="85264"/>
                  <a:pt x="2181626" y="89333"/>
                </a:cubicBezTo>
                <a:cubicBezTo>
                  <a:pt x="1932919" y="125113"/>
                  <a:pt x="1690799" y="197118"/>
                  <a:pt x="1462971" y="303073"/>
                </a:cubicBezTo>
                <a:cubicBezTo>
                  <a:pt x="971788" y="529528"/>
                  <a:pt x="578129" y="865460"/>
                  <a:pt x="308697" y="1338461"/>
                </a:cubicBezTo>
                <a:cubicBezTo>
                  <a:pt x="180224" y="1561852"/>
                  <a:pt x="97652" y="1808638"/>
                  <a:pt x="65839" y="2064364"/>
                </a:cubicBezTo>
                <a:cubicBezTo>
                  <a:pt x="71942" y="2050505"/>
                  <a:pt x="77283" y="2036391"/>
                  <a:pt x="82114" y="2022150"/>
                </a:cubicBezTo>
                <a:cubicBezTo>
                  <a:pt x="170103" y="1763653"/>
                  <a:pt x="279579" y="1515073"/>
                  <a:pt x="423260" y="1282260"/>
                </a:cubicBezTo>
                <a:cubicBezTo>
                  <a:pt x="630769" y="945565"/>
                  <a:pt x="895370" y="664944"/>
                  <a:pt x="1231811" y="454001"/>
                </a:cubicBezTo>
                <a:cubicBezTo>
                  <a:pt x="1535192" y="263783"/>
                  <a:pt x="1866801" y="149729"/>
                  <a:pt x="2219771" y="85645"/>
                </a:cubicBezTo>
                <a:close/>
                <a:moveTo>
                  <a:pt x="2855524" y="4364392"/>
                </a:moveTo>
                <a:cubicBezTo>
                  <a:pt x="3386633" y="4394018"/>
                  <a:pt x="3853530" y="4210158"/>
                  <a:pt x="4292327" y="3931444"/>
                </a:cubicBezTo>
                <a:cubicBezTo>
                  <a:pt x="3830134" y="4131325"/>
                  <a:pt x="3346707" y="4259111"/>
                  <a:pt x="2855652" y="4364392"/>
                </a:cubicBezTo>
                <a:close/>
                <a:moveTo>
                  <a:pt x="3869805" y="330156"/>
                </a:moveTo>
                <a:lnTo>
                  <a:pt x="3865736" y="329520"/>
                </a:lnTo>
                <a:cubicBezTo>
                  <a:pt x="3865736" y="329520"/>
                  <a:pt x="3865736" y="330410"/>
                  <a:pt x="3866499" y="330537"/>
                </a:cubicBezTo>
                <a:close/>
                <a:moveTo>
                  <a:pt x="4302117" y="3923561"/>
                </a:moveTo>
                <a:lnTo>
                  <a:pt x="4301101" y="3924959"/>
                </a:lnTo>
                <a:lnTo>
                  <a:pt x="4302880" y="3924959"/>
                </a:lnTo>
                <a:close/>
              </a:path>
            </a:pathLst>
          </a:custGeom>
          <a:solidFill>
            <a:srgbClr val="4A847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39" name="Google Shape;139;p11"/>
          <p:cNvSpPr txBox="1">
            <a:spLocks noGrp="1"/>
          </p:cNvSpPr>
          <p:nvPr>
            <p:ph type="subTitle" idx="1"/>
          </p:nvPr>
        </p:nvSpPr>
        <p:spPr>
          <a:xfrm>
            <a:off x="6585369" y="698588"/>
            <a:ext cx="4141301" cy="2378574"/>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00000"/>
              </a:lnSpc>
              <a:spcBef>
                <a:spcPts val="0"/>
              </a:spcBef>
              <a:spcAft>
                <a:spcPts val="0"/>
              </a:spcAft>
              <a:buClr>
                <a:srgbClr val="FFFFFF"/>
              </a:buClr>
              <a:buSzPct val="100386"/>
              <a:buNone/>
            </a:pPr>
            <a:r>
              <a:rPr lang="en-US" sz="2800" b="1" dirty="0" err="1">
                <a:solidFill>
                  <a:schemeClr val="lt1"/>
                </a:solidFill>
                <a:latin typeface="Pyidaungsu" panose="020B0502040204020203" pitchFamily="34" charset="0"/>
                <a:cs typeface="Pyidaungsu" panose="020B0502040204020203" pitchFamily="34" charset="0"/>
                <a:sym typeface="Arial"/>
              </a:rPr>
              <a:t>ရုပ်ပိုင်းဆိုင်ရာ</a:t>
            </a:r>
            <a:endParaRPr dirty="0">
              <a:solidFill>
                <a:schemeClr val="lt1"/>
              </a:solidFill>
              <a:latin typeface="Pyidaungsu" panose="020B0502040204020203" pitchFamily="34" charset="0"/>
              <a:cs typeface="Pyidaungsu" panose="020B0502040204020203" pitchFamily="34" charset="0"/>
              <a:sym typeface="Arial"/>
            </a:endParaRPr>
          </a:p>
          <a:p>
            <a:pPr marL="457200" lvl="0" indent="-457200" algn="l" rtl="0">
              <a:lnSpc>
                <a:spcPct val="100000"/>
              </a:lnSpc>
              <a:spcBef>
                <a:spcPts val="1000"/>
              </a:spcBef>
              <a:spcAft>
                <a:spcPts val="0"/>
              </a:spcAft>
              <a:buClr>
                <a:srgbClr val="FFFFFF"/>
              </a:buClr>
              <a:buSzPct val="100386"/>
              <a:buFont typeface="Arial"/>
              <a:buChar char="•"/>
            </a:pPr>
            <a:r>
              <a:rPr lang="en-US" sz="2800" dirty="0" err="1">
                <a:solidFill>
                  <a:schemeClr val="lt1"/>
                </a:solidFill>
                <a:latin typeface="Pyidaungsu" panose="020B0502040204020203" pitchFamily="34" charset="0"/>
                <a:cs typeface="Pyidaungsu" panose="020B0502040204020203" pitchFamily="34" charset="0"/>
                <a:sym typeface="Arial"/>
              </a:rPr>
              <a:t>အိပ်မပျော်ခြင်း</a:t>
            </a:r>
            <a:endParaRPr dirty="0">
              <a:solidFill>
                <a:schemeClr val="lt1"/>
              </a:solidFill>
              <a:latin typeface="Pyidaungsu" panose="020B0502040204020203" pitchFamily="34" charset="0"/>
              <a:cs typeface="Pyidaungsu" panose="020B0502040204020203" pitchFamily="34" charset="0"/>
              <a:sym typeface="Arial"/>
            </a:endParaRPr>
          </a:p>
          <a:p>
            <a:pPr marL="457200" lvl="0" indent="-457200" algn="l" rtl="0">
              <a:lnSpc>
                <a:spcPct val="100000"/>
              </a:lnSpc>
              <a:spcBef>
                <a:spcPts val="1000"/>
              </a:spcBef>
              <a:spcAft>
                <a:spcPts val="0"/>
              </a:spcAft>
              <a:buClr>
                <a:srgbClr val="FFFFFF"/>
              </a:buClr>
              <a:buSzPct val="100386"/>
              <a:buFont typeface="Arial"/>
              <a:buChar char="•"/>
            </a:pPr>
            <a:r>
              <a:rPr lang="en-US" sz="2800" dirty="0" err="1">
                <a:solidFill>
                  <a:schemeClr val="lt1"/>
                </a:solidFill>
                <a:latin typeface="Pyidaungsu" panose="020B0502040204020203" pitchFamily="34" charset="0"/>
                <a:cs typeface="Pyidaungsu" panose="020B0502040204020203" pitchFamily="34" charset="0"/>
                <a:sym typeface="Arial"/>
              </a:rPr>
              <a:t>ပင်ပန်းနွမ်းနယ်ခြင်း</a:t>
            </a:r>
            <a:r>
              <a:rPr lang="en-US" sz="2800" dirty="0">
                <a:solidFill>
                  <a:schemeClr val="lt1"/>
                </a:solidFill>
                <a:latin typeface="Pyidaungsu" panose="020B0502040204020203" pitchFamily="34" charset="0"/>
                <a:cs typeface="Pyidaungsu" panose="020B0502040204020203" pitchFamily="34" charset="0"/>
                <a:sym typeface="Arial"/>
              </a:rPr>
              <a:t> </a:t>
            </a:r>
            <a:endParaRPr dirty="0">
              <a:solidFill>
                <a:schemeClr val="lt1"/>
              </a:solidFill>
              <a:latin typeface="Pyidaungsu" panose="020B0502040204020203" pitchFamily="34" charset="0"/>
              <a:cs typeface="Pyidaungsu" panose="020B0502040204020203" pitchFamily="34" charset="0"/>
              <a:sym typeface="Arial"/>
            </a:endParaRPr>
          </a:p>
          <a:p>
            <a:pPr marL="457200" lvl="0" indent="-457200" algn="l" rtl="0">
              <a:lnSpc>
                <a:spcPct val="100000"/>
              </a:lnSpc>
              <a:spcBef>
                <a:spcPts val="1000"/>
              </a:spcBef>
              <a:spcAft>
                <a:spcPts val="0"/>
              </a:spcAft>
              <a:buClr>
                <a:srgbClr val="FFFFFF"/>
              </a:buClr>
              <a:buSzPct val="100386"/>
              <a:buFont typeface="Arial"/>
              <a:buChar char="•"/>
            </a:pPr>
            <a:r>
              <a:rPr lang="en-US" sz="2800" dirty="0" err="1">
                <a:solidFill>
                  <a:schemeClr val="lt1"/>
                </a:solidFill>
                <a:latin typeface="Pyidaungsu" panose="020B0502040204020203" pitchFamily="34" charset="0"/>
                <a:cs typeface="Pyidaungsu" panose="020B0502040204020203" pitchFamily="34" charset="0"/>
                <a:sym typeface="Arial"/>
              </a:rPr>
              <a:t>ခေါင်းကိုက်ခြင်း</a:t>
            </a:r>
            <a:r>
              <a:rPr lang="en-US" sz="2800" dirty="0">
                <a:solidFill>
                  <a:schemeClr val="lt1"/>
                </a:solidFill>
                <a:latin typeface="Pyidaungsu" panose="020B0502040204020203" pitchFamily="34" charset="0"/>
                <a:cs typeface="Pyidaungsu" panose="020B0502040204020203" pitchFamily="34" charset="0"/>
                <a:sym typeface="Arial"/>
              </a:rPr>
              <a:t> </a:t>
            </a:r>
            <a:endParaRPr dirty="0">
              <a:solidFill>
                <a:schemeClr val="lt1"/>
              </a:solidFill>
              <a:latin typeface="Pyidaungsu" panose="020B0502040204020203" pitchFamily="34" charset="0"/>
              <a:cs typeface="Pyidaungsu" panose="020B0502040204020203" pitchFamily="34" charset="0"/>
              <a:sym typeface="Arial"/>
            </a:endParaRPr>
          </a:p>
          <a:p>
            <a:pPr marL="457200" lvl="0" indent="-457200" algn="l" rtl="0">
              <a:lnSpc>
                <a:spcPct val="100000"/>
              </a:lnSpc>
              <a:spcBef>
                <a:spcPts val="1000"/>
              </a:spcBef>
              <a:spcAft>
                <a:spcPts val="0"/>
              </a:spcAft>
              <a:buClr>
                <a:srgbClr val="FFFFFF"/>
              </a:buClr>
              <a:buSzPct val="100386"/>
              <a:buFont typeface="Arial"/>
              <a:buChar char="•"/>
            </a:pPr>
            <a:r>
              <a:rPr lang="en-US" sz="2800" dirty="0">
                <a:solidFill>
                  <a:schemeClr val="lt1"/>
                </a:solidFill>
                <a:latin typeface="Pyidaungsu" panose="020B0502040204020203" pitchFamily="34" charset="0"/>
                <a:cs typeface="Pyidaungsu" panose="020B0502040204020203" pitchFamily="34" charset="0"/>
                <a:sym typeface="Arial"/>
              </a:rPr>
              <a:t>ကြွ</a:t>
            </a:r>
            <a:r>
              <a:rPr lang="en-US" sz="2800" dirty="0" err="1">
                <a:solidFill>
                  <a:schemeClr val="lt1"/>
                </a:solidFill>
                <a:latin typeface="Pyidaungsu" panose="020B0502040204020203" pitchFamily="34" charset="0"/>
                <a:cs typeface="Pyidaungsu" panose="020B0502040204020203" pitchFamily="34" charset="0"/>
                <a:sym typeface="Arial"/>
              </a:rPr>
              <a:t>က်သားများ</a:t>
            </a:r>
            <a:r>
              <a:rPr lang="en-US" sz="2800" dirty="0">
                <a:solidFill>
                  <a:schemeClr val="lt1"/>
                </a:solidFill>
                <a:latin typeface="Pyidaungsu" panose="020B0502040204020203" pitchFamily="34" charset="0"/>
                <a:cs typeface="Pyidaungsu" panose="020B0502040204020203" pitchFamily="34" charset="0"/>
                <a:sym typeface="Arial"/>
              </a:rPr>
              <a:t> </a:t>
            </a:r>
            <a:r>
              <a:rPr lang="en-US" sz="2800" dirty="0" err="1">
                <a:solidFill>
                  <a:schemeClr val="lt1"/>
                </a:solidFill>
                <a:latin typeface="Pyidaungsu" panose="020B0502040204020203" pitchFamily="34" charset="0"/>
                <a:cs typeface="Pyidaungsu" panose="020B0502040204020203" pitchFamily="34" charset="0"/>
                <a:sym typeface="Arial"/>
              </a:rPr>
              <a:t>နာကျင်ခြင်း</a:t>
            </a:r>
            <a:endParaRPr dirty="0">
              <a:solidFill>
                <a:schemeClr val="lt1"/>
              </a:solidFill>
              <a:latin typeface="Pyidaungsu" panose="020B0502040204020203" pitchFamily="34" charset="0"/>
              <a:cs typeface="Pyidaungsu" panose="020B0502040204020203" pitchFamily="34" charset="0"/>
              <a:sym typeface="Arial"/>
            </a:endParaRPr>
          </a:p>
          <a:p>
            <a:pPr marL="0" lvl="0" indent="0" algn="l" rtl="0">
              <a:lnSpc>
                <a:spcPct val="100000"/>
              </a:lnSpc>
              <a:spcBef>
                <a:spcPts val="0"/>
              </a:spcBef>
              <a:spcAft>
                <a:spcPts val="0"/>
              </a:spcAft>
              <a:buClr>
                <a:srgbClr val="FFFFFF"/>
              </a:buClr>
              <a:buSzPct val="100386"/>
              <a:buNone/>
            </a:pPr>
            <a:endParaRPr dirty="0">
              <a:latin typeface="Arial"/>
              <a:ea typeface="Arial"/>
              <a:cs typeface="Arial"/>
              <a:sym typeface="Arial"/>
            </a:endParaRPr>
          </a:p>
        </p:txBody>
      </p:sp>
      <p:sp>
        <p:nvSpPr>
          <p:cNvPr id="140" name="Google Shape;140;p11"/>
          <p:cNvSpPr/>
          <p:nvPr/>
        </p:nvSpPr>
        <p:spPr>
          <a:xfrm>
            <a:off x="8437470" y="3682083"/>
            <a:ext cx="3242551" cy="27432"/>
          </a:xfrm>
          <a:custGeom>
            <a:avLst/>
            <a:gdLst/>
            <a:ahLst/>
            <a:cxnLst/>
            <a:rect l="l" t="t" r="r" b="b"/>
            <a:pathLst>
              <a:path w="3242551" h="27432" fill="none" extrusionOk="0">
                <a:moveTo>
                  <a:pt x="0" y="0"/>
                </a:moveTo>
                <a:cubicBezTo>
                  <a:pt x="194108" y="-30346"/>
                  <a:pt x="476260" y="9901"/>
                  <a:pt x="616085" y="0"/>
                </a:cubicBezTo>
                <a:cubicBezTo>
                  <a:pt x="755911" y="-9901"/>
                  <a:pt x="955441" y="-31994"/>
                  <a:pt x="1264595" y="0"/>
                </a:cubicBezTo>
                <a:cubicBezTo>
                  <a:pt x="1573749" y="31994"/>
                  <a:pt x="1618785" y="-7447"/>
                  <a:pt x="1945531" y="0"/>
                </a:cubicBezTo>
                <a:cubicBezTo>
                  <a:pt x="2272277" y="7447"/>
                  <a:pt x="2390625" y="1646"/>
                  <a:pt x="2626466" y="0"/>
                </a:cubicBezTo>
                <a:cubicBezTo>
                  <a:pt x="2862308" y="-1646"/>
                  <a:pt x="3064770" y="5184"/>
                  <a:pt x="3242551" y="0"/>
                </a:cubicBezTo>
                <a:cubicBezTo>
                  <a:pt x="3241385" y="7395"/>
                  <a:pt x="3242596" y="21864"/>
                  <a:pt x="3242551" y="27432"/>
                </a:cubicBezTo>
                <a:cubicBezTo>
                  <a:pt x="3023282" y="59750"/>
                  <a:pt x="2875833" y="36030"/>
                  <a:pt x="2529190" y="27432"/>
                </a:cubicBezTo>
                <a:cubicBezTo>
                  <a:pt x="2182547" y="18834"/>
                  <a:pt x="2011286" y="10066"/>
                  <a:pt x="1815829" y="27432"/>
                </a:cubicBezTo>
                <a:cubicBezTo>
                  <a:pt x="1620372" y="44798"/>
                  <a:pt x="1410011" y="-1058"/>
                  <a:pt x="1167318" y="27432"/>
                </a:cubicBezTo>
                <a:cubicBezTo>
                  <a:pt x="924625" y="55922"/>
                  <a:pt x="241931" y="85033"/>
                  <a:pt x="0" y="27432"/>
                </a:cubicBezTo>
                <a:cubicBezTo>
                  <a:pt x="-503" y="20663"/>
                  <a:pt x="1168" y="5855"/>
                  <a:pt x="0" y="0"/>
                </a:cubicBezTo>
                <a:close/>
              </a:path>
              <a:path w="3242551" h="27432" extrusionOk="0">
                <a:moveTo>
                  <a:pt x="0" y="0"/>
                </a:moveTo>
                <a:cubicBezTo>
                  <a:pt x="292987" y="-12051"/>
                  <a:pt x="313221" y="-4437"/>
                  <a:pt x="616085" y="0"/>
                </a:cubicBezTo>
                <a:cubicBezTo>
                  <a:pt x="918950" y="4437"/>
                  <a:pt x="1001475" y="-7765"/>
                  <a:pt x="1167318" y="0"/>
                </a:cubicBezTo>
                <a:cubicBezTo>
                  <a:pt x="1333161" y="7765"/>
                  <a:pt x="1642740" y="34995"/>
                  <a:pt x="1880680" y="0"/>
                </a:cubicBezTo>
                <a:cubicBezTo>
                  <a:pt x="2118620" y="-34995"/>
                  <a:pt x="2326628" y="756"/>
                  <a:pt x="2496764" y="0"/>
                </a:cubicBezTo>
                <a:cubicBezTo>
                  <a:pt x="2666900" y="-756"/>
                  <a:pt x="2887316" y="25599"/>
                  <a:pt x="3242551" y="0"/>
                </a:cubicBezTo>
                <a:cubicBezTo>
                  <a:pt x="3242744" y="12649"/>
                  <a:pt x="3241563" y="17989"/>
                  <a:pt x="3242551" y="27432"/>
                </a:cubicBezTo>
                <a:cubicBezTo>
                  <a:pt x="3008998" y="-2757"/>
                  <a:pt x="2799879" y="44559"/>
                  <a:pt x="2594041" y="27432"/>
                </a:cubicBezTo>
                <a:cubicBezTo>
                  <a:pt x="2388203" y="10306"/>
                  <a:pt x="2212925" y="-2221"/>
                  <a:pt x="1880680" y="27432"/>
                </a:cubicBezTo>
                <a:cubicBezTo>
                  <a:pt x="1548435" y="57085"/>
                  <a:pt x="1523943" y="37041"/>
                  <a:pt x="1329446" y="27432"/>
                </a:cubicBezTo>
                <a:cubicBezTo>
                  <a:pt x="1134949" y="17823"/>
                  <a:pt x="919920" y="28299"/>
                  <a:pt x="680936" y="27432"/>
                </a:cubicBezTo>
                <a:cubicBezTo>
                  <a:pt x="441952" y="26566"/>
                  <a:pt x="273000" y="57219"/>
                  <a:pt x="0" y="27432"/>
                </a:cubicBezTo>
                <a:cubicBezTo>
                  <a:pt x="1300" y="19678"/>
                  <a:pt x="-86" y="12044"/>
                  <a:pt x="0" y="0"/>
                </a:cubicBezTo>
                <a:close/>
              </a:path>
            </a:pathLst>
          </a:custGeom>
          <a:solidFill>
            <a:srgbClr val="4A847A"/>
          </a:solidFill>
          <a:ln w="38100" cap="rnd" cmpd="sng">
            <a:solidFill>
              <a:srgbClr val="4A847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41" name="Google Shape;141;p11" descr="A picture containing cup, person, wearing, photo&#10;&#10;Description automatically generated"/>
          <p:cNvPicPr preferRelativeResize="0"/>
          <p:nvPr/>
        </p:nvPicPr>
        <p:blipFill rotWithShape="1">
          <a:blip r:embed="rId3">
            <a:alphaModFix/>
          </a:blip>
          <a:srcRect/>
          <a:stretch/>
        </p:blipFill>
        <p:spPr>
          <a:xfrm>
            <a:off x="319806" y="692900"/>
            <a:ext cx="5004837" cy="3871043"/>
          </a:xfrm>
          <a:prstGeom prst="rect">
            <a:avLst/>
          </a:prstGeom>
          <a:noFill/>
          <a:ln>
            <a:noFill/>
          </a:ln>
        </p:spPr>
      </p:pic>
      <p:sp>
        <p:nvSpPr>
          <p:cNvPr id="142" name="Google Shape;142;p11"/>
          <p:cNvSpPr txBox="1"/>
          <p:nvPr/>
        </p:nvSpPr>
        <p:spPr>
          <a:xfrm>
            <a:off x="5520576" y="3981244"/>
            <a:ext cx="3765928" cy="2251448"/>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FFFFFF"/>
              </a:buClr>
              <a:buSzPts val="2600"/>
              <a:buFont typeface="Arial"/>
              <a:buNone/>
            </a:pPr>
            <a:endParaRPr sz="2800" b="0" i="0" u="none" strike="noStrike" cap="none">
              <a:solidFill>
                <a:schemeClr val="dk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7"/>
        <p:cNvGrpSpPr/>
        <p:nvPr/>
      </p:nvGrpSpPr>
      <p:grpSpPr>
        <a:xfrm>
          <a:off x="0" y="0"/>
          <a:ext cx="0" cy="0"/>
          <a:chOff x="0" y="0"/>
          <a:chExt cx="0" cy="0"/>
        </a:xfrm>
      </p:grpSpPr>
      <p:sp>
        <p:nvSpPr>
          <p:cNvPr id="148" name="Google Shape;148;p1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9" name="Google Shape;149;p12"/>
          <p:cNvSpPr/>
          <p:nvPr/>
        </p:nvSpPr>
        <p:spPr>
          <a:xfrm>
            <a:off x="6358860" y="271050"/>
            <a:ext cx="4889565" cy="3039079"/>
          </a:xfrm>
          <a:custGeom>
            <a:avLst/>
            <a:gdLst/>
            <a:ahLst/>
            <a:cxnLst/>
            <a:rect l="l" t="t" r="r" b="b"/>
            <a:pathLst>
              <a:path w="5531319" h="4424065" extrusionOk="0">
                <a:moveTo>
                  <a:pt x="2612540" y="836"/>
                </a:moveTo>
                <a:cubicBezTo>
                  <a:pt x="2715913" y="-4250"/>
                  <a:pt x="2831239" y="14695"/>
                  <a:pt x="2946310" y="35548"/>
                </a:cubicBezTo>
                <a:cubicBezTo>
                  <a:pt x="3291651" y="98106"/>
                  <a:pt x="3631143" y="182915"/>
                  <a:pt x="3961099" y="303581"/>
                </a:cubicBezTo>
                <a:cubicBezTo>
                  <a:pt x="4278340" y="419543"/>
                  <a:pt x="4581340" y="563350"/>
                  <a:pt x="4854587" y="764502"/>
                </a:cubicBezTo>
                <a:cubicBezTo>
                  <a:pt x="5067437" y="921152"/>
                  <a:pt x="5250407" y="1105521"/>
                  <a:pt x="5377812" y="1339732"/>
                </a:cubicBezTo>
                <a:cubicBezTo>
                  <a:pt x="5459811" y="1489986"/>
                  <a:pt x="5510303" y="1655396"/>
                  <a:pt x="5526197" y="1825829"/>
                </a:cubicBezTo>
                <a:cubicBezTo>
                  <a:pt x="5538276" y="1951327"/>
                  <a:pt x="5527341" y="2074917"/>
                  <a:pt x="5510557" y="2199398"/>
                </a:cubicBezTo>
                <a:cubicBezTo>
                  <a:pt x="5502966" y="2266991"/>
                  <a:pt x="5502712" y="2335195"/>
                  <a:pt x="5509795" y="2402839"/>
                </a:cubicBezTo>
                <a:cubicBezTo>
                  <a:pt x="5534207" y="2664197"/>
                  <a:pt x="5468471" y="2926051"/>
                  <a:pt x="5323519" y="3144890"/>
                </a:cubicBezTo>
                <a:cubicBezTo>
                  <a:pt x="5201339" y="3332234"/>
                  <a:pt x="5041041" y="3491719"/>
                  <a:pt x="4853061" y="3612932"/>
                </a:cubicBezTo>
                <a:cubicBezTo>
                  <a:pt x="4671109" y="3732072"/>
                  <a:pt x="4498565" y="3864563"/>
                  <a:pt x="4316358" y="3982940"/>
                </a:cubicBezTo>
                <a:cubicBezTo>
                  <a:pt x="4019716" y="4175573"/>
                  <a:pt x="3701076" y="4317347"/>
                  <a:pt x="3352556" y="4386771"/>
                </a:cubicBezTo>
                <a:cubicBezTo>
                  <a:pt x="3160953" y="4425590"/>
                  <a:pt x="2964455" y="4434173"/>
                  <a:pt x="2770206" y="4412201"/>
                </a:cubicBezTo>
                <a:cubicBezTo>
                  <a:pt x="2685524" y="4402537"/>
                  <a:pt x="2599952" y="4402410"/>
                  <a:pt x="2514888" y="4393637"/>
                </a:cubicBezTo>
                <a:cubicBezTo>
                  <a:pt x="2307136" y="4370851"/>
                  <a:pt x="2102208" y="4327277"/>
                  <a:pt x="1903166" y="4263562"/>
                </a:cubicBezTo>
                <a:cubicBezTo>
                  <a:pt x="1560622" y="4156119"/>
                  <a:pt x="1238931" y="4006972"/>
                  <a:pt x="948392" y="3794249"/>
                </a:cubicBezTo>
                <a:cubicBezTo>
                  <a:pt x="647553" y="3573897"/>
                  <a:pt x="396812" y="3308660"/>
                  <a:pt x="223633" y="2975526"/>
                </a:cubicBezTo>
                <a:cubicBezTo>
                  <a:pt x="129453" y="2796370"/>
                  <a:pt x="67149" y="2602198"/>
                  <a:pt x="39519" y="2401695"/>
                </a:cubicBezTo>
                <a:cubicBezTo>
                  <a:pt x="34509" y="2367555"/>
                  <a:pt x="26728" y="2333872"/>
                  <a:pt x="16251" y="2300991"/>
                </a:cubicBezTo>
                <a:cubicBezTo>
                  <a:pt x="-9180" y="2218598"/>
                  <a:pt x="-25" y="2135695"/>
                  <a:pt x="11800" y="2053556"/>
                </a:cubicBezTo>
                <a:cubicBezTo>
                  <a:pt x="93685" y="1480615"/>
                  <a:pt x="377867" y="1021983"/>
                  <a:pt x="812849" y="651084"/>
                </a:cubicBezTo>
                <a:cubicBezTo>
                  <a:pt x="1176754" y="340201"/>
                  <a:pt x="1598259" y="146042"/>
                  <a:pt x="2066809" y="52586"/>
                </a:cubicBezTo>
                <a:cubicBezTo>
                  <a:pt x="2154543" y="35039"/>
                  <a:pt x="2243040" y="23087"/>
                  <a:pt x="2332045" y="14441"/>
                </a:cubicBezTo>
                <a:cubicBezTo>
                  <a:pt x="2421051" y="5794"/>
                  <a:pt x="2508912" y="2107"/>
                  <a:pt x="2612540" y="836"/>
                </a:cubicBezTo>
                <a:close/>
                <a:moveTo>
                  <a:pt x="5468597" y="2088522"/>
                </a:moveTo>
                <a:cubicBezTo>
                  <a:pt x="5479329" y="2001424"/>
                  <a:pt x="5480181" y="1913385"/>
                  <a:pt x="5471140" y="1826083"/>
                </a:cubicBezTo>
                <a:cubicBezTo>
                  <a:pt x="5455336" y="1662962"/>
                  <a:pt x="5406306" y="1504799"/>
                  <a:pt x="5327079" y="1361348"/>
                </a:cubicBezTo>
                <a:cubicBezTo>
                  <a:pt x="5206159" y="1140233"/>
                  <a:pt x="5033361" y="965782"/>
                  <a:pt x="4833353" y="816507"/>
                </a:cubicBezTo>
                <a:cubicBezTo>
                  <a:pt x="4597234" y="640276"/>
                  <a:pt x="4336321" y="509438"/>
                  <a:pt x="4063456" y="400724"/>
                </a:cubicBezTo>
                <a:cubicBezTo>
                  <a:pt x="4033359" y="388607"/>
                  <a:pt x="4003059" y="376909"/>
                  <a:pt x="3972543" y="365631"/>
                </a:cubicBezTo>
                <a:cubicBezTo>
                  <a:pt x="3943679" y="354950"/>
                  <a:pt x="3914562" y="345033"/>
                  <a:pt x="3885571" y="334733"/>
                </a:cubicBezTo>
                <a:cubicBezTo>
                  <a:pt x="4046888" y="406840"/>
                  <a:pt x="4203652" y="488713"/>
                  <a:pt x="4355012" y="579880"/>
                </a:cubicBezTo>
                <a:cubicBezTo>
                  <a:pt x="4662081" y="768063"/>
                  <a:pt x="4933802" y="995790"/>
                  <a:pt x="5144618" y="1290779"/>
                </a:cubicBezTo>
                <a:cubicBezTo>
                  <a:pt x="5314364" y="1528042"/>
                  <a:pt x="5426257" y="1789591"/>
                  <a:pt x="5468597" y="2088522"/>
                </a:cubicBezTo>
                <a:close/>
                <a:moveTo>
                  <a:pt x="2219771" y="85645"/>
                </a:moveTo>
                <a:cubicBezTo>
                  <a:pt x="2206942" y="84005"/>
                  <a:pt x="2193909" y="85264"/>
                  <a:pt x="2181626" y="89333"/>
                </a:cubicBezTo>
                <a:cubicBezTo>
                  <a:pt x="1932919" y="125113"/>
                  <a:pt x="1690799" y="197118"/>
                  <a:pt x="1462971" y="303073"/>
                </a:cubicBezTo>
                <a:cubicBezTo>
                  <a:pt x="971788" y="529528"/>
                  <a:pt x="578129" y="865460"/>
                  <a:pt x="308697" y="1338461"/>
                </a:cubicBezTo>
                <a:cubicBezTo>
                  <a:pt x="180224" y="1561852"/>
                  <a:pt x="97652" y="1808638"/>
                  <a:pt x="65839" y="2064364"/>
                </a:cubicBezTo>
                <a:cubicBezTo>
                  <a:pt x="71942" y="2050505"/>
                  <a:pt x="77283" y="2036391"/>
                  <a:pt x="82114" y="2022150"/>
                </a:cubicBezTo>
                <a:cubicBezTo>
                  <a:pt x="170103" y="1763653"/>
                  <a:pt x="279579" y="1515073"/>
                  <a:pt x="423260" y="1282260"/>
                </a:cubicBezTo>
                <a:cubicBezTo>
                  <a:pt x="630769" y="945565"/>
                  <a:pt x="895370" y="664944"/>
                  <a:pt x="1231811" y="454001"/>
                </a:cubicBezTo>
                <a:cubicBezTo>
                  <a:pt x="1535192" y="263783"/>
                  <a:pt x="1866801" y="149729"/>
                  <a:pt x="2219771" y="85645"/>
                </a:cubicBezTo>
                <a:close/>
                <a:moveTo>
                  <a:pt x="2855524" y="4364392"/>
                </a:moveTo>
                <a:cubicBezTo>
                  <a:pt x="3386633" y="4394018"/>
                  <a:pt x="3853530" y="4210158"/>
                  <a:pt x="4292327" y="3931444"/>
                </a:cubicBezTo>
                <a:cubicBezTo>
                  <a:pt x="3830134" y="4131325"/>
                  <a:pt x="3346707" y="4259111"/>
                  <a:pt x="2855652" y="4364392"/>
                </a:cubicBezTo>
                <a:close/>
                <a:moveTo>
                  <a:pt x="3869805" y="330156"/>
                </a:moveTo>
                <a:lnTo>
                  <a:pt x="3865736" y="329520"/>
                </a:lnTo>
                <a:cubicBezTo>
                  <a:pt x="3865736" y="329520"/>
                  <a:pt x="3865736" y="330410"/>
                  <a:pt x="3866499" y="330537"/>
                </a:cubicBezTo>
                <a:close/>
                <a:moveTo>
                  <a:pt x="4302117" y="3923561"/>
                </a:moveTo>
                <a:lnTo>
                  <a:pt x="4301101" y="3924959"/>
                </a:lnTo>
                <a:lnTo>
                  <a:pt x="4302880" y="3924959"/>
                </a:lnTo>
                <a:close/>
              </a:path>
            </a:pathLst>
          </a:custGeom>
          <a:solidFill>
            <a:srgbClr val="7391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50" name="Google Shape;150;p12"/>
          <p:cNvSpPr txBox="1">
            <a:spLocks noGrp="1"/>
          </p:cNvSpPr>
          <p:nvPr>
            <p:ph type="subTitle" idx="1"/>
          </p:nvPr>
        </p:nvSpPr>
        <p:spPr>
          <a:xfrm>
            <a:off x="7136644" y="787683"/>
            <a:ext cx="4011196" cy="25224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2600"/>
              <a:buFont typeface="Arial"/>
              <a:buNone/>
            </a:pPr>
            <a:r>
              <a:rPr lang="en-US" sz="2600" b="1" i="0" u="none" strike="noStrike" cap="none" dirty="0" err="1">
                <a:solidFill>
                  <a:schemeClr val="lt1"/>
                </a:solidFill>
                <a:latin typeface="Pyidaungsu" panose="020B0502040204020203" pitchFamily="34" charset="0"/>
                <a:cs typeface="Pyidaungsu" panose="020B0502040204020203" pitchFamily="34" charset="0"/>
                <a:sym typeface="Arial"/>
              </a:rPr>
              <a:t>စိတ်ပိုင်းဆိုင်ရာ</a:t>
            </a:r>
            <a:endParaRPr sz="2600" b="0" i="0" u="none" strike="noStrike" cap="none" dirty="0">
              <a:solidFill>
                <a:schemeClr val="lt1"/>
              </a:solidFill>
              <a:latin typeface="Pyidaungsu" panose="020B0502040204020203" pitchFamily="34" charset="0"/>
              <a:cs typeface="Pyidaungsu" panose="020B0502040204020203" pitchFamily="34" charset="0"/>
              <a:sym typeface="Arial"/>
            </a:endParaRPr>
          </a:p>
          <a:p>
            <a:pPr marL="0" marR="0" lvl="0" indent="0" algn="l" rtl="0">
              <a:lnSpc>
                <a:spcPct val="100000"/>
              </a:lnSpc>
              <a:spcBef>
                <a:spcPts val="0"/>
              </a:spcBef>
              <a:spcAft>
                <a:spcPts val="0"/>
              </a:spcAft>
              <a:buClr>
                <a:srgbClr val="FFFFFF"/>
              </a:buClr>
              <a:buSzPts val="2600"/>
              <a:buFont typeface="Arial"/>
              <a:buChar char="•"/>
            </a:pPr>
            <a:r>
              <a:rPr lang="en-US" sz="2600" b="0" i="0" u="none" strike="noStrike" cap="none" dirty="0" err="1">
                <a:solidFill>
                  <a:schemeClr val="lt1"/>
                </a:solidFill>
                <a:latin typeface="Pyidaungsu" panose="020B0502040204020203" pitchFamily="34" charset="0"/>
                <a:cs typeface="Pyidaungsu" panose="020B0502040204020203" pitchFamily="34" charset="0"/>
                <a:sym typeface="Arial"/>
              </a:rPr>
              <a:t>အာရုံမစိုက်နိုင်ခြင်း</a:t>
            </a:r>
            <a:endParaRPr sz="1400" b="0" i="0" u="none" strike="noStrike" cap="none" dirty="0">
              <a:solidFill>
                <a:schemeClr val="lt1"/>
              </a:solidFill>
              <a:latin typeface="Pyidaungsu" panose="020B0502040204020203" pitchFamily="34" charset="0"/>
              <a:cs typeface="Pyidaungsu" panose="020B0502040204020203" pitchFamily="34" charset="0"/>
              <a:sym typeface="Arial"/>
            </a:endParaRPr>
          </a:p>
          <a:p>
            <a:pPr marL="0" marR="0" lvl="0" indent="0" algn="l" rtl="0">
              <a:lnSpc>
                <a:spcPct val="100000"/>
              </a:lnSpc>
              <a:spcBef>
                <a:spcPts val="0"/>
              </a:spcBef>
              <a:spcAft>
                <a:spcPts val="0"/>
              </a:spcAft>
              <a:buClr>
                <a:srgbClr val="FFFFFF"/>
              </a:buClr>
              <a:buSzPts val="2600"/>
              <a:buFont typeface="Arial"/>
              <a:buChar char="•"/>
            </a:pPr>
            <a:r>
              <a:rPr lang="en-US" sz="2600" b="0" i="0" u="none" strike="noStrike" cap="none" dirty="0" err="1">
                <a:solidFill>
                  <a:schemeClr val="lt1"/>
                </a:solidFill>
                <a:latin typeface="Pyidaungsu" panose="020B0502040204020203" pitchFamily="34" charset="0"/>
                <a:cs typeface="Pyidaungsu" panose="020B0502040204020203" pitchFamily="34" charset="0"/>
                <a:sym typeface="Arial"/>
              </a:rPr>
              <a:t>မေ့လျော့ခြင်း</a:t>
            </a:r>
            <a:endParaRPr sz="1400" b="0" i="0" u="none" strike="noStrike" cap="none" dirty="0">
              <a:solidFill>
                <a:schemeClr val="lt1"/>
              </a:solidFill>
              <a:latin typeface="Pyidaungsu" panose="020B0502040204020203" pitchFamily="34" charset="0"/>
              <a:cs typeface="Pyidaungsu" panose="020B0502040204020203" pitchFamily="34" charset="0"/>
              <a:sym typeface="Arial"/>
            </a:endParaRPr>
          </a:p>
          <a:p>
            <a:pPr marL="0" marR="0" lvl="0" indent="0" algn="l" rtl="0">
              <a:lnSpc>
                <a:spcPct val="100000"/>
              </a:lnSpc>
              <a:spcBef>
                <a:spcPts val="0"/>
              </a:spcBef>
              <a:spcAft>
                <a:spcPts val="0"/>
              </a:spcAft>
              <a:buClr>
                <a:srgbClr val="FFFFFF"/>
              </a:buClr>
              <a:buSzPts val="2600"/>
              <a:buFont typeface="Arial"/>
              <a:buChar char="•"/>
            </a:pPr>
            <a:r>
              <a:rPr lang="en-US" sz="2600" b="0" i="0" u="none" strike="noStrike" cap="none" dirty="0" err="1">
                <a:solidFill>
                  <a:schemeClr val="lt1"/>
                </a:solidFill>
                <a:latin typeface="Pyidaungsu" panose="020B0502040204020203" pitchFamily="34" charset="0"/>
                <a:cs typeface="Pyidaungsu" panose="020B0502040204020203" pitchFamily="34" charset="0"/>
                <a:sym typeface="Arial"/>
              </a:rPr>
              <a:t>အတွေးလွန်ခြင်း</a:t>
            </a:r>
            <a:endParaRPr sz="1400" b="0" i="0" u="none" strike="noStrike" cap="none" dirty="0">
              <a:solidFill>
                <a:schemeClr val="lt1"/>
              </a:solidFill>
              <a:latin typeface="Pyidaungsu" panose="020B0502040204020203" pitchFamily="34" charset="0"/>
              <a:cs typeface="Pyidaungsu" panose="020B0502040204020203" pitchFamily="34" charset="0"/>
              <a:sym typeface="Arial"/>
            </a:endParaRPr>
          </a:p>
          <a:p>
            <a:pPr marL="0" marR="0" lvl="0" indent="0" algn="l" rtl="0">
              <a:lnSpc>
                <a:spcPct val="100000"/>
              </a:lnSpc>
              <a:spcBef>
                <a:spcPts val="0"/>
              </a:spcBef>
              <a:spcAft>
                <a:spcPts val="0"/>
              </a:spcAft>
              <a:buClr>
                <a:srgbClr val="FFFFFF"/>
              </a:buClr>
              <a:buSzPts val="2600"/>
              <a:buFont typeface="Arial"/>
              <a:buChar char="•"/>
            </a:pPr>
            <a:r>
              <a:rPr lang="en-US" sz="2600" b="0" i="0" u="none" strike="noStrike" cap="none" dirty="0" err="1">
                <a:solidFill>
                  <a:schemeClr val="lt1"/>
                </a:solidFill>
                <a:latin typeface="Pyidaungsu" panose="020B0502040204020203" pitchFamily="34" charset="0"/>
                <a:cs typeface="Pyidaungsu" panose="020B0502040204020203" pitchFamily="34" charset="0"/>
                <a:sym typeface="Arial"/>
              </a:rPr>
              <a:t>စိတ်ပျက်ခြင်း</a:t>
            </a:r>
            <a:endParaRPr sz="1400" b="0" i="0" u="none" strike="noStrike" cap="none" dirty="0">
              <a:solidFill>
                <a:schemeClr val="lt1"/>
              </a:solidFill>
              <a:latin typeface="Pyidaungsu" panose="020B0502040204020203" pitchFamily="34" charset="0"/>
              <a:cs typeface="Pyidaungsu" panose="020B0502040204020203" pitchFamily="34" charset="0"/>
              <a:sym typeface="Arial"/>
            </a:endParaRPr>
          </a:p>
        </p:txBody>
      </p:sp>
      <p:sp>
        <p:nvSpPr>
          <p:cNvPr id="151" name="Google Shape;151;p12"/>
          <p:cNvSpPr/>
          <p:nvPr/>
        </p:nvSpPr>
        <p:spPr>
          <a:xfrm>
            <a:off x="8375021" y="3505913"/>
            <a:ext cx="3242551" cy="27432"/>
          </a:xfrm>
          <a:custGeom>
            <a:avLst/>
            <a:gdLst/>
            <a:ahLst/>
            <a:cxnLst/>
            <a:rect l="l" t="t" r="r" b="b"/>
            <a:pathLst>
              <a:path w="3242551" h="27432" fill="none" extrusionOk="0">
                <a:moveTo>
                  <a:pt x="0" y="0"/>
                </a:moveTo>
                <a:cubicBezTo>
                  <a:pt x="194108" y="-30346"/>
                  <a:pt x="476260" y="9901"/>
                  <a:pt x="616085" y="0"/>
                </a:cubicBezTo>
                <a:cubicBezTo>
                  <a:pt x="755911" y="-9901"/>
                  <a:pt x="955441" y="-31994"/>
                  <a:pt x="1264595" y="0"/>
                </a:cubicBezTo>
                <a:cubicBezTo>
                  <a:pt x="1573749" y="31994"/>
                  <a:pt x="1618785" y="-7447"/>
                  <a:pt x="1945531" y="0"/>
                </a:cubicBezTo>
                <a:cubicBezTo>
                  <a:pt x="2272277" y="7447"/>
                  <a:pt x="2390625" y="1646"/>
                  <a:pt x="2626466" y="0"/>
                </a:cubicBezTo>
                <a:cubicBezTo>
                  <a:pt x="2862308" y="-1646"/>
                  <a:pt x="3064770" y="5184"/>
                  <a:pt x="3242551" y="0"/>
                </a:cubicBezTo>
                <a:cubicBezTo>
                  <a:pt x="3241385" y="7395"/>
                  <a:pt x="3242596" y="21864"/>
                  <a:pt x="3242551" y="27432"/>
                </a:cubicBezTo>
                <a:cubicBezTo>
                  <a:pt x="3023282" y="59750"/>
                  <a:pt x="2875833" y="36030"/>
                  <a:pt x="2529190" y="27432"/>
                </a:cubicBezTo>
                <a:cubicBezTo>
                  <a:pt x="2182547" y="18834"/>
                  <a:pt x="2011286" y="10066"/>
                  <a:pt x="1815829" y="27432"/>
                </a:cubicBezTo>
                <a:cubicBezTo>
                  <a:pt x="1620372" y="44798"/>
                  <a:pt x="1410011" y="-1058"/>
                  <a:pt x="1167318" y="27432"/>
                </a:cubicBezTo>
                <a:cubicBezTo>
                  <a:pt x="924625" y="55922"/>
                  <a:pt x="241931" y="85033"/>
                  <a:pt x="0" y="27432"/>
                </a:cubicBezTo>
                <a:cubicBezTo>
                  <a:pt x="-503" y="20663"/>
                  <a:pt x="1168" y="5855"/>
                  <a:pt x="0" y="0"/>
                </a:cubicBezTo>
                <a:close/>
              </a:path>
              <a:path w="3242551" h="27432" extrusionOk="0">
                <a:moveTo>
                  <a:pt x="0" y="0"/>
                </a:moveTo>
                <a:cubicBezTo>
                  <a:pt x="292987" y="-12051"/>
                  <a:pt x="313221" y="-4437"/>
                  <a:pt x="616085" y="0"/>
                </a:cubicBezTo>
                <a:cubicBezTo>
                  <a:pt x="918950" y="4437"/>
                  <a:pt x="1001475" y="-7765"/>
                  <a:pt x="1167318" y="0"/>
                </a:cubicBezTo>
                <a:cubicBezTo>
                  <a:pt x="1333161" y="7765"/>
                  <a:pt x="1642740" y="34995"/>
                  <a:pt x="1880680" y="0"/>
                </a:cubicBezTo>
                <a:cubicBezTo>
                  <a:pt x="2118620" y="-34995"/>
                  <a:pt x="2326628" y="756"/>
                  <a:pt x="2496764" y="0"/>
                </a:cubicBezTo>
                <a:cubicBezTo>
                  <a:pt x="2666900" y="-756"/>
                  <a:pt x="2887316" y="25599"/>
                  <a:pt x="3242551" y="0"/>
                </a:cubicBezTo>
                <a:cubicBezTo>
                  <a:pt x="3242744" y="12649"/>
                  <a:pt x="3241563" y="17989"/>
                  <a:pt x="3242551" y="27432"/>
                </a:cubicBezTo>
                <a:cubicBezTo>
                  <a:pt x="3008998" y="-2757"/>
                  <a:pt x="2799879" y="44559"/>
                  <a:pt x="2594041" y="27432"/>
                </a:cubicBezTo>
                <a:cubicBezTo>
                  <a:pt x="2388203" y="10306"/>
                  <a:pt x="2212925" y="-2221"/>
                  <a:pt x="1880680" y="27432"/>
                </a:cubicBezTo>
                <a:cubicBezTo>
                  <a:pt x="1548435" y="57085"/>
                  <a:pt x="1523943" y="37041"/>
                  <a:pt x="1329446" y="27432"/>
                </a:cubicBezTo>
                <a:cubicBezTo>
                  <a:pt x="1134949" y="17823"/>
                  <a:pt x="919920" y="28299"/>
                  <a:pt x="680936" y="27432"/>
                </a:cubicBezTo>
                <a:cubicBezTo>
                  <a:pt x="441952" y="26566"/>
                  <a:pt x="273000" y="57219"/>
                  <a:pt x="0" y="27432"/>
                </a:cubicBezTo>
                <a:cubicBezTo>
                  <a:pt x="1300" y="19678"/>
                  <a:pt x="-86" y="12044"/>
                  <a:pt x="0" y="0"/>
                </a:cubicBezTo>
                <a:close/>
              </a:path>
            </a:pathLst>
          </a:custGeom>
          <a:solidFill>
            <a:srgbClr val="7391B0"/>
          </a:solidFill>
          <a:ln w="38100" cap="rnd" cmpd="sng">
            <a:solidFill>
              <a:srgbClr val="7391B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52" name="Google Shape;152;p12" descr="A picture containing text, person, indoor, computer&#10;&#10;Description automatically generated"/>
          <p:cNvPicPr preferRelativeResize="0"/>
          <p:nvPr/>
        </p:nvPicPr>
        <p:blipFill rotWithShape="1">
          <a:blip r:embed="rId3">
            <a:alphaModFix/>
          </a:blip>
          <a:srcRect/>
          <a:stretch/>
        </p:blipFill>
        <p:spPr>
          <a:xfrm>
            <a:off x="556415" y="1600421"/>
            <a:ext cx="5485736" cy="3657157"/>
          </a:xfrm>
          <a:prstGeom prst="rect">
            <a:avLst/>
          </a:prstGeom>
          <a:noFill/>
          <a:ln>
            <a:noFill/>
          </a:ln>
        </p:spPr>
      </p:pic>
      <p:sp>
        <p:nvSpPr>
          <p:cNvPr id="153" name="Google Shape;153;p12"/>
          <p:cNvSpPr txBox="1"/>
          <p:nvPr/>
        </p:nvSpPr>
        <p:spPr>
          <a:xfrm>
            <a:off x="6405884" y="3791219"/>
            <a:ext cx="4298047" cy="293271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2600"/>
              <a:buFont typeface="Arial"/>
              <a:buNone/>
            </a:pPr>
            <a:endParaRPr sz="2800" b="0" i="0" u="none" strike="noStrike" cap="none">
              <a:solidFill>
                <a:schemeClr val="dk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8"/>
        <p:cNvGrpSpPr/>
        <p:nvPr/>
      </p:nvGrpSpPr>
      <p:grpSpPr>
        <a:xfrm>
          <a:off x="0" y="0"/>
          <a:ext cx="0" cy="0"/>
          <a:chOff x="0" y="0"/>
          <a:chExt cx="0" cy="0"/>
        </a:xfrm>
      </p:grpSpPr>
      <p:sp>
        <p:nvSpPr>
          <p:cNvPr id="159" name="Google Shape;159;p13"/>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0" name="Google Shape;160;p13"/>
          <p:cNvSpPr/>
          <p:nvPr/>
        </p:nvSpPr>
        <p:spPr>
          <a:xfrm>
            <a:off x="6358858" y="223951"/>
            <a:ext cx="4889565" cy="2864967"/>
          </a:xfrm>
          <a:custGeom>
            <a:avLst/>
            <a:gdLst/>
            <a:ahLst/>
            <a:cxnLst/>
            <a:rect l="l" t="t" r="r" b="b"/>
            <a:pathLst>
              <a:path w="5531319" h="4424065" extrusionOk="0">
                <a:moveTo>
                  <a:pt x="2612540" y="836"/>
                </a:moveTo>
                <a:cubicBezTo>
                  <a:pt x="2715913" y="-4250"/>
                  <a:pt x="2831239" y="14695"/>
                  <a:pt x="2946310" y="35548"/>
                </a:cubicBezTo>
                <a:cubicBezTo>
                  <a:pt x="3291651" y="98106"/>
                  <a:pt x="3631143" y="182915"/>
                  <a:pt x="3961099" y="303581"/>
                </a:cubicBezTo>
                <a:cubicBezTo>
                  <a:pt x="4278340" y="419543"/>
                  <a:pt x="4581340" y="563350"/>
                  <a:pt x="4854587" y="764502"/>
                </a:cubicBezTo>
                <a:cubicBezTo>
                  <a:pt x="5067437" y="921152"/>
                  <a:pt x="5250407" y="1105521"/>
                  <a:pt x="5377812" y="1339732"/>
                </a:cubicBezTo>
                <a:cubicBezTo>
                  <a:pt x="5459811" y="1489986"/>
                  <a:pt x="5510303" y="1655396"/>
                  <a:pt x="5526197" y="1825829"/>
                </a:cubicBezTo>
                <a:cubicBezTo>
                  <a:pt x="5538276" y="1951327"/>
                  <a:pt x="5527341" y="2074917"/>
                  <a:pt x="5510557" y="2199398"/>
                </a:cubicBezTo>
                <a:cubicBezTo>
                  <a:pt x="5502966" y="2266991"/>
                  <a:pt x="5502712" y="2335195"/>
                  <a:pt x="5509795" y="2402839"/>
                </a:cubicBezTo>
                <a:cubicBezTo>
                  <a:pt x="5534207" y="2664197"/>
                  <a:pt x="5468471" y="2926051"/>
                  <a:pt x="5323519" y="3144890"/>
                </a:cubicBezTo>
                <a:cubicBezTo>
                  <a:pt x="5201339" y="3332234"/>
                  <a:pt x="5041041" y="3491719"/>
                  <a:pt x="4853061" y="3612932"/>
                </a:cubicBezTo>
                <a:cubicBezTo>
                  <a:pt x="4671109" y="3732072"/>
                  <a:pt x="4498565" y="3864563"/>
                  <a:pt x="4316358" y="3982940"/>
                </a:cubicBezTo>
                <a:cubicBezTo>
                  <a:pt x="4019716" y="4175573"/>
                  <a:pt x="3701076" y="4317347"/>
                  <a:pt x="3352556" y="4386771"/>
                </a:cubicBezTo>
                <a:cubicBezTo>
                  <a:pt x="3160953" y="4425590"/>
                  <a:pt x="2964455" y="4434173"/>
                  <a:pt x="2770206" y="4412201"/>
                </a:cubicBezTo>
                <a:cubicBezTo>
                  <a:pt x="2685524" y="4402537"/>
                  <a:pt x="2599952" y="4402410"/>
                  <a:pt x="2514888" y="4393637"/>
                </a:cubicBezTo>
                <a:cubicBezTo>
                  <a:pt x="2307136" y="4370851"/>
                  <a:pt x="2102208" y="4327277"/>
                  <a:pt x="1903166" y="4263562"/>
                </a:cubicBezTo>
                <a:cubicBezTo>
                  <a:pt x="1560622" y="4156119"/>
                  <a:pt x="1238931" y="4006972"/>
                  <a:pt x="948392" y="3794249"/>
                </a:cubicBezTo>
                <a:cubicBezTo>
                  <a:pt x="647553" y="3573897"/>
                  <a:pt x="396812" y="3308660"/>
                  <a:pt x="223633" y="2975526"/>
                </a:cubicBezTo>
                <a:cubicBezTo>
                  <a:pt x="129453" y="2796370"/>
                  <a:pt x="67149" y="2602198"/>
                  <a:pt x="39519" y="2401695"/>
                </a:cubicBezTo>
                <a:cubicBezTo>
                  <a:pt x="34509" y="2367555"/>
                  <a:pt x="26728" y="2333872"/>
                  <a:pt x="16251" y="2300991"/>
                </a:cubicBezTo>
                <a:cubicBezTo>
                  <a:pt x="-9180" y="2218598"/>
                  <a:pt x="-25" y="2135695"/>
                  <a:pt x="11800" y="2053556"/>
                </a:cubicBezTo>
                <a:cubicBezTo>
                  <a:pt x="93685" y="1480615"/>
                  <a:pt x="377867" y="1021983"/>
                  <a:pt x="812849" y="651084"/>
                </a:cubicBezTo>
                <a:cubicBezTo>
                  <a:pt x="1176754" y="340201"/>
                  <a:pt x="1598259" y="146042"/>
                  <a:pt x="2066809" y="52586"/>
                </a:cubicBezTo>
                <a:cubicBezTo>
                  <a:pt x="2154543" y="35039"/>
                  <a:pt x="2243040" y="23087"/>
                  <a:pt x="2332045" y="14441"/>
                </a:cubicBezTo>
                <a:cubicBezTo>
                  <a:pt x="2421051" y="5794"/>
                  <a:pt x="2508912" y="2107"/>
                  <a:pt x="2612540" y="836"/>
                </a:cubicBezTo>
                <a:close/>
                <a:moveTo>
                  <a:pt x="5468597" y="2088522"/>
                </a:moveTo>
                <a:cubicBezTo>
                  <a:pt x="5479329" y="2001424"/>
                  <a:pt x="5480181" y="1913385"/>
                  <a:pt x="5471140" y="1826083"/>
                </a:cubicBezTo>
                <a:cubicBezTo>
                  <a:pt x="5455336" y="1662962"/>
                  <a:pt x="5406306" y="1504799"/>
                  <a:pt x="5327079" y="1361348"/>
                </a:cubicBezTo>
                <a:cubicBezTo>
                  <a:pt x="5206159" y="1140233"/>
                  <a:pt x="5033361" y="965782"/>
                  <a:pt x="4833353" y="816507"/>
                </a:cubicBezTo>
                <a:cubicBezTo>
                  <a:pt x="4597234" y="640276"/>
                  <a:pt x="4336321" y="509438"/>
                  <a:pt x="4063456" y="400724"/>
                </a:cubicBezTo>
                <a:cubicBezTo>
                  <a:pt x="4033359" y="388607"/>
                  <a:pt x="4003059" y="376909"/>
                  <a:pt x="3972543" y="365631"/>
                </a:cubicBezTo>
                <a:cubicBezTo>
                  <a:pt x="3943679" y="354950"/>
                  <a:pt x="3914562" y="345033"/>
                  <a:pt x="3885571" y="334733"/>
                </a:cubicBezTo>
                <a:cubicBezTo>
                  <a:pt x="4046888" y="406840"/>
                  <a:pt x="4203652" y="488713"/>
                  <a:pt x="4355012" y="579880"/>
                </a:cubicBezTo>
                <a:cubicBezTo>
                  <a:pt x="4662081" y="768063"/>
                  <a:pt x="4933802" y="995790"/>
                  <a:pt x="5144618" y="1290779"/>
                </a:cubicBezTo>
                <a:cubicBezTo>
                  <a:pt x="5314364" y="1528042"/>
                  <a:pt x="5426257" y="1789591"/>
                  <a:pt x="5468597" y="2088522"/>
                </a:cubicBezTo>
                <a:close/>
                <a:moveTo>
                  <a:pt x="2219771" y="85645"/>
                </a:moveTo>
                <a:cubicBezTo>
                  <a:pt x="2206942" y="84005"/>
                  <a:pt x="2193909" y="85264"/>
                  <a:pt x="2181626" y="89333"/>
                </a:cubicBezTo>
                <a:cubicBezTo>
                  <a:pt x="1932919" y="125113"/>
                  <a:pt x="1690799" y="197118"/>
                  <a:pt x="1462971" y="303073"/>
                </a:cubicBezTo>
                <a:cubicBezTo>
                  <a:pt x="971788" y="529528"/>
                  <a:pt x="578129" y="865460"/>
                  <a:pt x="308697" y="1338461"/>
                </a:cubicBezTo>
                <a:cubicBezTo>
                  <a:pt x="180224" y="1561852"/>
                  <a:pt x="97652" y="1808638"/>
                  <a:pt x="65839" y="2064364"/>
                </a:cubicBezTo>
                <a:cubicBezTo>
                  <a:pt x="71942" y="2050505"/>
                  <a:pt x="77283" y="2036391"/>
                  <a:pt x="82114" y="2022150"/>
                </a:cubicBezTo>
                <a:cubicBezTo>
                  <a:pt x="170103" y="1763653"/>
                  <a:pt x="279579" y="1515073"/>
                  <a:pt x="423260" y="1282260"/>
                </a:cubicBezTo>
                <a:cubicBezTo>
                  <a:pt x="630769" y="945565"/>
                  <a:pt x="895370" y="664944"/>
                  <a:pt x="1231811" y="454001"/>
                </a:cubicBezTo>
                <a:cubicBezTo>
                  <a:pt x="1535192" y="263783"/>
                  <a:pt x="1866801" y="149729"/>
                  <a:pt x="2219771" y="85645"/>
                </a:cubicBezTo>
                <a:close/>
                <a:moveTo>
                  <a:pt x="2855524" y="4364392"/>
                </a:moveTo>
                <a:cubicBezTo>
                  <a:pt x="3386633" y="4394018"/>
                  <a:pt x="3853530" y="4210158"/>
                  <a:pt x="4292327" y="3931444"/>
                </a:cubicBezTo>
                <a:cubicBezTo>
                  <a:pt x="3830134" y="4131325"/>
                  <a:pt x="3346707" y="4259111"/>
                  <a:pt x="2855652" y="4364392"/>
                </a:cubicBezTo>
                <a:close/>
                <a:moveTo>
                  <a:pt x="3869805" y="330156"/>
                </a:moveTo>
                <a:lnTo>
                  <a:pt x="3865736" y="329520"/>
                </a:lnTo>
                <a:cubicBezTo>
                  <a:pt x="3865736" y="329520"/>
                  <a:pt x="3865736" y="330410"/>
                  <a:pt x="3866499" y="330537"/>
                </a:cubicBezTo>
                <a:close/>
                <a:moveTo>
                  <a:pt x="4302117" y="3923561"/>
                </a:moveTo>
                <a:lnTo>
                  <a:pt x="4301101" y="3924959"/>
                </a:lnTo>
                <a:lnTo>
                  <a:pt x="4302880" y="3924959"/>
                </a:lnTo>
                <a:close/>
              </a:path>
            </a:pathLst>
          </a:custGeom>
          <a:solidFill>
            <a:srgbClr val="98574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61" name="Google Shape;161;p13"/>
          <p:cNvSpPr txBox="1">
            <a:spLocks noGrp="1"/>
          </p:cNvSpPr>
          <p:nvPr>
            <p:ph type="subTitle" idx="1"/>
          </p:nvPr>
        </p:nvSpPr>
        <p:spPr>
          <a:xfrm>
            <a:off x="7402275" y="650022"/>
            <a:ext cx="4042443" cy="2828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2600"/>
              <a:buFont typeface="Arial"/>
              <a:buNone/>
            </a:pPr>
            <a:r>
              <a:rPr lang="en-US" sz="2600" b="1" i="0" u="none" strike="noStrike" cap="none" dirty="0" err="1">
                <a:solidFill>
                  <a:schemeClr val="lt1"/>
                </a:solidFill>
                <a:latin typeface="Pyidaungsu" panose="020B0502040204020203" pitchFamily="34" charset="0"/>
                <a:cs typeface="Pyidaungsu" panose="020B0502040204020203" pitchFamily="34" charset="0"/>
                <a:sym typeface="Arial"/>
              </a:rPr>
              <a:t>စိတ်ခံစားမှုဆိုင်ရာ</a:t>
            </a:r>
            <a:endParaRPr sz="2600" b="0" i="0" u="none" strike="noStrike" cap="none" dirty="0">
              <a:solidFill>
                <a:schemeClr val="lt1"/>
              </a:solidFill>
              <a:latin typeface="Pyidaungsu" panose="020B0502040204020203" pitchFamily="34" charset="0"/>
              <a:cs typeface="Pyidaungsu" panose="020B0502040204020203" pitchFamily="34" charset="0"/>
              <a:sym typeface="Arial"/>
            </a:endParaRPr>
          </a:p>
          <a:p>
            <a:pPr marL="0" marR="0" lvl="0" indent="0" algn="l" rtl="0">
              <a:lnSpc>
                <a:spcPct val="100000"/>
              </a:lnSpc>
              <a:spcBef>
                <a:spcPts val="0"/>
              </a:spcBef>
              <a:spcAft>
                <a:spcPts val="0"/>
              </a:spcAft>
              <a:buClr>
                <a:srgbClr val="FFFFFF"/>
              </a:buClr>
              <a:buSzPts val="2600"/>
              <a:buFont typeface="Arial"/>
              <a:buChar char="•"/>
            </a:pPr>
            <a:r>
              <a:rPr lang="en-US" sz="2600" b="0" i="0" u="none" strike="noStrike" cap="none" dirty="0" err="1">
                <a:solidFill>
                  <a:schemeClr val="lt1"/>
                </a:solidFill>
                <a:latin typeface="Pyidaungsu" panose="020B0502040204020203" pitchFamily="34" charset="0"/>
                <a:cs typeface="Pyidaungsu" panose="020B0502040204020203" pitchFamily="34" charset="0"/>
                <a:sym typeface="Arial"/>
              </a:rPr>
              <a:t>စိတ်အားငယ်ခြင်း</a:t>
            </a:r>
            <a:endParaRPr sz="1400" b="0" i="0" u="none" strike="noStrike" cap="none" dirty="0">
              <a:solidFill>
                <a:schemeClr val="lt1"/>
              </a:solidFill>
              <a:latin typeface="Pyidaungsu" panose="020B0502040204020203" pitchFamily="34" charset="0"/>
              <a:cs typeface="Pyidaungsu" panose="020B0502040204020203" pitchFamily="34" charset="0"/>
              <a:sym typeface="Arial"/>
            </a:endParaRPr>
          </a:p>
          <a:p>
            <a:pPr marL="0" marR="0" lvl="0" indent="0" algn="l" rtl="0">
              <a:lnSpc>
                <a:spcPct val="100000"/>
              </a:lnSpc>
              <a:spcBef>
                <a:spcPts val="0"/>
              </a:spcBef>
              <a:spcAft>
                <a:spcPts val="0"/>
              </a:spcAft>
              <a:buClr>
                <a:srgbClr val="FFFFFF"/>
              </a:buClr>
              <a:buSzPts val="2600"/>
              <a:buFont typeface="Arial"/>
              <a:buChar char="•"/>
            </a:pPr>
            <a:r>
              <a:rPr lang="en-US" sz="2600" b="0" i="0" u="none" strike="noStrike" cap="none" dirty="0" err="1">
                <a:solidFill>
                  <a:schemeClr val="lt1"/>
                </a:solidFill>
                <a:latin typeface="Pyidaungsu" panose="020B0502040204020203" pitchFamily="34" charset="0"/>
                <a:cs typeface="Pyidaungsu" panose="020B0502040204020203" pitchFamily="34" charset="0"/>
                <a:sym typeface="Arial"/>
              </a:rPr>
              <a:t>စိတ်ဆိုးဒေါသထွက်ခြင်း</a:t>
            </a:r>
            <a:endParaRPr sz="1400" b="0" i="0" u="none" strike="noStrike" cap="none" dirty="0">
              <a:solidFill>
                <a:schemeClr val="lt1"/>
              </a:solidFill>
              <a:latin typeface="Pyidaungsu" panose="020B0502040204020203" pitchFamily="34" charset="0"/>
              <a:cs typeface="Pyidaungsu" panose="020B0502040204020203" pitchFamily="34" charset="0"/>
              <a:sym typeface="Arial"/>
            </a:endParaRPr>
          </a:p>
          <a:p>
            <a:pPr marL="0" marR="0" lvl="0" indent="0" algn="l" rtl="0">
              <a:lnSpc>
                <a:spcPct val="100000"/>
              </a:lnSpc>
              <a:spcBef>
                <a:spcPts val="0"/>
              </a:spcBef>
              <a:spcAft>
                <a:spcPts val="0"/>
              </a:spcAft>
              <a:buClr>
                <a:srgbClr val="FFFFFF"/>
              </a:buClr>
              <a:buSzPts val="2600"/>
              <a:buFont typeface="Arial"/>
              <a:buChar char="•"/>
            </a:pPr>
            <a:r>
              <a:rPr lang="en-US" sz="2600" b="0" i="0" u="none" strike="noStrike" cap="none" dirty="0">
                <a:solidFill>
                  <a:schemeClr val="lt1"/>
                </a:solidFill>
                <a:latin typeface="Pyidaungsu" panose="020B0502040204020203" pitchFamily="34" charset="0"/>
                <a:cs typeface="Pyidaungsu" panose="020B0502040204020203" pitchFamily="34" charset="0"/>
                <a:sym typeface="Arial"/>
              </a:rPr>
              <a:t>မျှ</a:t>
            </a:r>
            <a:r>
              <a:rPr lang="en-US" sz="2600" b="0" i="0" u="none" strike="noStrike" cap="none" dirty="0" err="1">
                <a:solidFill>
                  <a:schemeClr val="lt1"/>
                </a:solidFill>
                <a:latin typeface="Pyidaungsu" panose="020B0502040204020203" pitchFamily="34" charset="0"/>
                <a:cs typeface="Pyidaungsu" panose="020B0502040204020203" pitchFamily="34" charset="0"/>
                <a:sym typeface="Arial"/>
              </a:rPr>
              <a:t>ော်လင</a:t>
            </a:r>
            <a:r>
              <a:rPr lang="en-US" sz="2600" b="0" i="0" u="none" strike="noStrike" cap="none" dirty="0">
                <a:solidFill>
                  <a:schemeClr val="lt1"/>
                </a:solidFill>
                <a:latin typeface="Pyidaungsu" panose="020B0502040204020203" pitchFamily="34" charset="0"/>
                <a:cs typeface="Pyidaungsu" panose="020B0502040204020203" pitchFamily="34" charset="0"/>
                <a:sym typeface="Arial"/>
              </a:rPr>
              <a:t>့်</a:t>
            </a:r>
            <a:r>
              <a:rPr lang="en-US" sz="2600" b="0" i="0" u="none" strike="noStrike" cap="none" dirty="0" err="1">
                <a:solidFill>
                  <a:schemeClr val="lt1"/>
                </a:solidFill>
                <a:latin typeface="Pyidaungsu" panose="020B0502040204020203" pitchFamily="34" charset="0"/>
                <a:cs typeface="Pyidaungsu" panose="020B0502040204020203" pitchFamily="34" charset="0"/>
                <a:sym typeface="Arial"/>
              </a:rPr>
              <a:t>ချက်ကင်းမဲ့ခြင်း</a:t>
            </a:r>
            <a:endParaRPr sz="1400" b="0" i="0" u="none" strike="noStrike" cap="none" dirty="0">
              <a:solidFill>
                <a:schemeClr val="lt1"/>
              </a:solidFill>
              <a:latin typeface="Pyidaungsu" panose="020B0502040204020203" pitchFamily="34" charset="0"/>
              <a:cs typeface="Pyidaungsu" panose="020B0502040204020203" pitchFamily="34" charset="0"/>
              <a:sym typeface="Arial"/>
            </a:endParaRPr>
          </a:p>
          <a:p>
            <a:pPr marL="0" marR="0" lvl="0" indent="0" algn="l" rtl="0">
              <a:lnSpc>
                <a:spcPct val="100000"/>
              </a:lnSpc>
              <a:spcBef>
                <a:spcPts val="0"/>
              </a:spcBef>
              <a:spcAft>
                <a:spcPts val="0"/>
              </a:spcAft>
              <a:buClr>
                <a:srgbClr val="FFFFFF"/>
              </a:buClr>
              <a:buSzPts val="2600"/>
              <a:buFont typeface="Arial"/>
              <a:buChar char="•"/>
            </a:pPr>
            <a:r>
              <a:rPr lang="en-US" sz="2600" b="0" i="0" u="none" strike="noStrike" cap="none" dirty="0" err="1">
                <a:solidFill>
                  <a:schemeClr val="lt1"/>
                </a:solidFill>
                <a:latin typeface="Pyidaungsu" panose="020B0502040204020203" pitchFamily="34" charset="0"/>
                <a:cs typeface="Pyidaungsu" panose="020B0502040204020203" pitchFamily="34" charset="0"/>
                <a:sym typeface="Arial"/>
              </a:rPr>
              <a:t>ကြောက်ရွံ့ခြင်း</a:t>
            </a:r>
            <a:endParaRPr sz="1400" b="0" i="0" u="none" strike="noStrike" cap="none" dirty="0">
              <a:solidFill>
                <a:schemeClr val="lt1"/>
              </a:solidFill>
              <a:latin typeface="Pyidaungsu" panose="020B0502040204020203" pitchFamily="34" charset="0"/>
              <a:cs typeface="Pyidaungsu" panose="020B0502040204020203" pitchFamily="34" charset="0"/>
              <a:sym typeface="Arial"/>
            </a:endParaRPr>
          </a:p>
        </p:txBody>
      </p:sp>
      <p:sp>
        <p:nvSpPr>
          <p:cNvPr id="162" name="Google Shape;162;p13"/>
          <p:cNvSpPr/>
          <p:nvPr/>
        </p:nvSpPr>
        <p:spPr>
          <a:xfrm>
            <a:off x="8005872" y="3637770"/>
            <a:ext cx="3242551" cy="27432"/>
          </a:xfrm>
          <a:custGeom>
            <a:avLst/>
            <a:gdLst/>
            <a:ahLst/>
            <a:cxnLst/>
            <a:rect l="l" t="t" r="r" b="b"/>
            <a:pathLst>
              <a:path w="3242551" h="27432" fill="none" extrusionOk="0">
                <a:moveTo>
                  <a:pt x="0" y="0"/>
                </a:moveTo>
                <a:cubicBezTo>
                  <a:pt x="194108" y="-30346"/>
                  <a:pt x="476260" y="9901"/>
                  <a:pt x="616085" y="0"/>
                </a:cubicBezTo>
                <a:cubicBezTo>
                  <a:pt x="755911" y="-9901"/>
                  <a:pt x="955441" y="-31994"/>
                  <a:pt x="1264595" y="0"/>
                </a:cubicBezTo>
                <a:cubicBezTo>
                  <a:pt x="1573749" y="31994"/>
                  <a:pt x="1618785" y="-7447"/>
                  <a:pt x="1945531" y="0"/>
                </a:cubicBezTo>
                <a:cubicBezTo>
                  <a:pt x="2272277" y="7447"/>
                  <a:pt x="2390625" y="1646"/>
                  <a:pt x="2626466" y="0"/>
                </a:cubicBezTo>
                <a:cubicBezTo>
                  <a:pt x="2862308" y="-1646"/>
                  <a:pt x="3064770" y="5184"/>
                  <a:pt x="3242551" y="0"/>
                </a:cubicBezTo>
                <a:cubicBezTo>
                  <a:pt x="3241385" y="7395"/>
                  <a:pt x="3242596" y="21864"/>
                  <a:pt x="3242551" y="27432"/>
                </a:cubicBezTo>
                <a:cubicBezTo>
                  <a:pt x="3023282" y="59750"/>
                  <a:pt x="2875833" y="36030"/>
                  <a:pt x="2529190" y="27432"/>
                </a:cubicBezTo>
                <a:cubicBezTo>
                  <a:pt x="2182547" y="18834"/>
                  <a:pt x="2011286" y="10066"/>
                  <a:pt x="1815829" y="27432"/>
                </a:cubicBezTo>
                <a:cubicBezTo>
                  <a:pt x="1620372" y="44798"/>
                  <a:pt x="1410011" y="-1058"/>
                  <a:pt x="1167318" y="27432"/>
                </a:cubicBezTo>
                <a:cubicBezTo>
                  <a:pt x="924625" y="55922"/>
                  <a:pt x="241931" y="85033"/>
                  <a:pt x="0" y="27432"/>
                </a:cubicBezTo>
                <a:cubicBezTo>
                  <a:pt x="-503" y="20663"/>
                  <a:pt x="1168" y="5855"/>
                  <a:pt x="0" y="0"/>
                </a:cubicBezTo>
                <a:close/>
              </a:path>
              <a:path w="3242551" h="27432" extrusionOk="0">
                <a:moveTo>
                  <a:pt x="0" y="0"/>
                </a:moveTo>
                <a:cubicBezTo>
                  <a:pt x="292987" y="-12051"/>
                  <a:pt x="313221" y="-4437"/>
                  <a:pt x="616085" y="0"/>
                </a:cubicBezTo>
                <a:cubicBezTo>
                  <a:pt x="918950" y="4437"/>
                  <a:pt x="1001475" y="-7765"/>
                  <a:pt x="1167318" y="0"/>
                </a:cubicBezTo>
                <a:cubicBezTo>
                  <a:pt x="1333161" y="7765"/>
                  <a:pt x="1642740" y="34995"/>
                  <a:pt x="1880680" y="0"/>
                </a:cubicBezTo>
                <a:cubicBezTo>
                  <a:pt x="2118620" y="-34995"/>
                  <a:pt x="2326628" y="756"/>
                  <a:pt x="2496764" y="0"/>
                </a:cubicBezTo>
                <a:cubicBezTo>
                  <a:pt x="2666900" y="-756"/>
                  <a:pt x="2887316" y="25599"/>
                  <a:pt x="3242551" y="0"/>
                </a:cubicBezTo>
                <a:cubicBezTo>
                  <a:pt x="3242744" y="12649"/>
                  <a:pt x="3241563" y="17989"/>
                  <a:pt x="3242551" y="27432"/>
                </a:cubicBezTo>
                <a:cubicBezTo>
                  <a:pt x="3008998" y="-2757"/>
                  <a:pt x="2799879" y="44559"/>
                  <a:pt x="2594041" y="27432"/>
                </a:cubicBezTo>
                <a:cubicBezTo>
                  <a:pt x="2388203" y="10306"/>
                  <a:pt x="2212925" y="-2221"/>
                  <a:pt x="1880680" y="27432"/>
                </a:cubicBezTo>
                <a:cubicBezTo>
                  <a:pt x="1548435" y="57085"/>
                  <a:pt x="1523943" y="37041"/>
                  <a:pt x="1329446" y="27432"/>
                </a:cubicBezTo>
                <a:cubicBezTo>
                  <a:pt x="1134949" y="17823"/>
                  <a:pt x="919920" y="28299"/>
                  <a:pt x="680936" y="27432"/>
                </a:cubicBezTo>
                <a:cubicBezTo>
                  <a:pt x="441952" y="26566"/>
                  <a:pt x="273000" y="57219"/>
                  <a:pt x="0" y="27432"/>
                </a:cubicBezTo>
                <a:cubicBezTo>
                  <a:pt x="1300" y="19678"/>
                  <a:pt x="-86" y="12044"/>
                  <a:pt x="0" y="0"/>
                </a:cubicBezTo>
                <a:close/>
              </a:path>
            </a:pathLst>
          </a:custGeom>
          <a:solidFill>
            <a:srgbClr val="985747"/>
          </a:solidFill>
          <a:ln w="38100" cap="rnd" cmpd="sng">
            <a:solidFill>
              <a:srgbClr val="98574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63" name="Google Shape;163;p13" descr="A picture containing person&#10;&#10;Description automatically generated"/>
          <p:cNvPicPr preferRelativeResize="0"/>
          <p:nvPr/>
        </p:nvPicPr>
        <p:blipFill rotWithShape="1">
          <a:blip r:embed="rId3">
            <a:alphaModFix/>
          </a:blip>
          <a:srcRect/>
          <a:stretch/>
        </p:blipFill>
        <p:spPr>
          <a:xfrm>
            <a:off x="260601" y="1638776"/>
            <a:ext cx="6098259" cy="4065506"/>
          </a:xfrm>
          <a:prstGeom prst="rect">
            <a:avLst/>
          </a:prstGeom>
          <a:noFill/>
          <a:ln>
            <a:noFill/>
          </a:ln>
        </p:spPr>
      </p:pic>
      <p:sp>
        <p:nvSpPr>
          <p:cNvPr id="164" name="Google Shape;164;p13"/>
          <p:cNvSpPr txBox="1"/>
          <p:nvPr/>
        </p:nvSpPr>
        <p:spPr>
          <a:xfrm>
            <a:off x="6619461" y="3904493"/>
            <a:ext cx="4042443" cy="2828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2600"/>
              <a:buFont typeface="Arial"/>
              <a:buNone/>
            </a:pPr>
            <a:endParaRPr sz="2800" b="0" i="0" u="none" strike="noStrike" cap="none">
              <a:solidFill>
                <a:schemeClr val="dk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9"/>
        <p:cNvGrpSpPr/>
        <p:nvPr/>
      </p:nvGrpSpPr>
      <p:grpSpPr>
        <a:xfrm>
          <a:off x="0" y="0"/>
          <a:ext cx="0" cy="0"/>
          <a:chOff x="0" y="0"/>
          <a:chExt cx="0" cy="0"/>
        </a:xfrm>
      </p:grpSpPr>
      <p:sp>
        <p:nvSpPr>
          <p:cNvPr id="170" name="Google Shape;170;p1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1" name="Google Shape;171;p14"/>
          <p:cNvSpPr/>
          <p:nvPr/>
        </p:nvSpPr>
        <p:spPr>
          <a:xfrm>
            <a:off x="6101430" y="1"/>
            <a:ext cx="4889565" cy="3163824"/>
          </a:xfrm>
          <a:custGeom>
            <a:avLst/>
            <a:gdLst/>
            <a:ahLst/>
            <a:cxnLst/>
            <a:rect l="l" t="t" r="r" b="b"/>
            <a:pathLst>
              <a:path w="5531319" h="4424065" extrusionOk="0">
                <a:moveTo>
                  <a:pt x="2612540" y="836"/>
                </a:moveTo>
                <a:cubicBezTo>
                  <a:pt x="2715913" y="-4250"/>
                  <a:pt x="2831239" y="14695"/>
                  <a:pt x="2946310" y="35548"/>
                </a:cubicBezTo>
                <a:cubicBezTo>
                  <a:pt x="3291651" y="98106"/>
                  <a:pt x="3631143" y="182915"/>
                  <a:pt x="3961099" y="303581"/>
                </a:cubicBezTo>
                <a:cubicBezTo>
                  <a:pt x="4278340" y="419543"/>
                  <a:pt x="4581340" y="563350"/>
                  <a:pt x="4854587" y="764502"/>
                </a:cubicBezTo>
                <a:cubicBezTo>
                  <a:pt x="5067437" y="921152"/>
                  <a:pt x="5250407" y="1105521"/>
                  <a:pt x="5377812" y="1339732"/>
                </a:cubicBezTo>
                <a:cubicBezTo>
                  <a:pt x="5459811" y="1489986"/>
                  <a:pt x="5510303" y="1655396"/>
                  <a:pt x="5526197" y="1825829"/>
                </a:cubicBezTo>
                <a:cubicBezTo>
                  <a:pt x="5538276" y="1951327"/>
                  <a:pt x="5527341" y="2074917"/>
                  <a:pt x="5510557" y="2199398"/>
                </a:cubicBezTo>
                <a:cubicBezTo>
                  <a:pt x="5502966" y="2266991"/>
                  <a:pt x="5502712" y="2335195"/>
                  <a:pt x="5509795" y="2402839"/>
                </a:cubicBezTo>
                <a:cubicBezTo>
                  <a:pt x="5534207" y="2664197"/>
                  <a:pt x="5468471" y="2926051"/>
                  <a:pt x="5323519" y="3144890"/>
                </a:cubicBezTo>
                <a:cubicBezTo>
                  <a:pt x="5201339" y="3332234"/>
                  <a:pt x="5041041" y="3491719"/>
                  <a:pt x="4853061" y="3612932"/>
                </a:cubicBezTo>
                <a:cubicBezTo>
                  <a:pt x="4671109" y="3732072"/>
                  <a:pt x="4498565" y="3864563"/>
                  <a:pt x="4316358" y="3982940"/>
                </a:cubicBezTo>
                <a:cubicBezTo>
                  <a:pt x="4019716" y="4175573"/>
                  <a:pt x="3701076" y="4317347"/>
                  <a:pt x="3352556" y="4386771"/>
                </a:cubicBezTo>
                <a:cubicBezTo>
                  <a:pt x="3160953" y="4425590"/>
                  <a:pt x="2964455" y="4434173"/>
                  <a:pt x="2770206" y="4412201"/>
                </a:cubicBezTo>
                <a:cubicBezTo>
                  <a:pt x="2685524" y="4402537"/>
                  <a:pt x="2599952" y="4402410"/>
                  <a:pt x="2514888" y="4393637"/>
                </a:cubicBezTo>
                <a:cubicBezTo>
                  <a:pt x="2307136" y="4370851"/>
                  <a:pt x="2102208" y="4327277"/>
                  <a:pt x="1903166" y="4263562"/>
                </a:cubicBezTo>
                <a:cubicBezTo>
                  <a:pt x="1560622" y="4156119"/>
                  <a:pt x="1238931" y="4006972"/>
                  <a:pt x="948392" y="3794249"/>
                </a:cubicBezTo>
                <a:cubicBezTo>
                  <a:pt x="647553" y="3573897"/>
                  <a:pt x="396812" y="3308660"/>
                  <a:pt x="223633" y="2975526"/>
                </a:cubicBezTo>
                <a:cubicBezTo>
                  <a:pt x="129453" y="2796370"/>
                  <a:pt x="67149" y="2602198"/>
                  <a:pt x="39519" y="2401695"/>
                </a:cubicBezTo>
                <a:cubicBezTo>
                  <a:pt x="34509" y="2367555"/>
                  <a:pt x="26728" y="2333872"/>
                  <a:pt x="16251" y="2300991"/>
                </a:cubicBezTo>
                <a:cubicBezTo>
                  <a:pt x="-9180" y="2218598"/>
                  <a:pt x="-25" y="2135695"/>
                  <a:pt x="11800" y="2053556"/>
                </a:cubicBezTo>
                <a:cubicBezTo>
                  <a:pt x="93685" y="1480615"/>
                  <a:pt x="377867" y="1021983"/>
                  <a:pt x="812849" y="651084"/>
                </a:cubicBezTo>
                <a:cubicBezTo>
                  <a:pt x="1176754" y="340201"/>
                  <a:pt x="1598259" y="146042"/>
                  <a:pt x="2066809" y="52586"/>
                </a:cubicBezTo>
                <a:cubicBezTo>
                  <a:pt x="2154543" y="35039"/>
                  <a:pt x="2243040" y="23087"/>
                  <a:pt x="2332045" y="14441"/>
                </a:cubicBezTo>
                <a:cubicBezTo>
                  <a:pt x="2421051" y="5794"/>
                  <a:pt x="2508912" y="2107"/>
                  <a:pt x="2612540" y="836"/>
                </a:cubicBezTo>
                <a:close/>
                <a:moveTo>
                  <a:pt x="5468597" y="2088522"/>
                </a:moveTo>
                <a:cubicBezTo>
                  <a:pt x="5479329" y="2001424"/>
                  <a:pt x="5480181" y="1913385"/>
                  <a:pt x="5471140" y="1826083"/>
                </a:cubicBezTo>
                <a:cubicBezTo>
                  <a:pt x="5455336" y="1662962"/>
                  <a:pt x="5406306" y="1504799"/>
                  <a:pt x="5327079" y="1361348"/>
                </a:cubicBezTo>
                <a:cubicBezTo>
                  <a:pt x="5206159" y="1140233"/>
                  <a:pt x="5033361" y="965782"/>
                  <a:pt x="4833353" y="816507"/>
                </a:cubicBezTo>
                <a:cubicBezTo>
                  <a:pt x="4597234" y="640276"/>
                  <a:pt x="4336321" y="509438"/>
                  <a:pt x="4063456" y="400724"/>
                </a:cubicBezTo>
                <a:cubicBezTo>
                  <a:pt x="4033359" y="388607"/>
                  <a:pt x="4003059" y="376909"/>
                  <a:pt x="3972543" y="365631"/>
                </a:cubicBezTo>
                <a:cubicBezTo>
                  <a:pt x="3943679" y="354950"/>
                  <a:pt x="3914562" y="345033"/>
                  <a:pt x="3885571" y="334733"/>
                </a:cubicBezTo>
                <a:cubicBezTo>
                  <a:pt x="4046888" y="406840"/>
                  <a:pt x="4203652" y="488713"/>
                  <a:pt x="4355012" y="579880"/>
                </a:cubicBezTo>
                <a:cubicBezTo>
                  <a:pt x="4662081" y="768063"/>
                  <a:pt x="4933802" y="995790"/>
                  <a:pt x="5144618" y="1290779"/>
                </a:cubicBezTo>
                <a:cubicBezTo>
                  <a:pt x="5314364" y="1528042"/>
                  <a:pt x="5426257" y="1789591"/>
                  <a:pt x="5468597" y="2088522"/>
                </a:cubicBezTo>
                <a:close/>
                <a:moveTo>
                  <a:pt x="2219771" y="85645"/>
                </a:moveTo>
                <a:cubicBezTo>
                  <a:pt x="2206942" y="84005"/>
                  <a:pt x="2193909" y="85264"/>
                  <a:pt x="2181626" y="89333"/>
                </a:cubicBezTo>
                <a:cubicBezTo>
                  <a:pt x="1932919" y="125113"/>
                  <a:pt x="1690799" y="197118"/>
                  <a:pt x="1462971" y="303073"/>
                </a:cubicBezTo>
                <a:cubicBezTo>
                  <a:pt x="971788" y="529528"/>
                  <a:pt x="578129" y="865460"/>
                  <a:pt x="308697" y="1338461"/>
                </a:cubicBezTo>
                <a:cubicBezTo>
                  <a:pt x="180224" y="1561852"/>
                  <a:pt x="97652" y="1808638"/>
                  <a:pt x="65839" y="2064364"/>
                </a:cubicBezTo>
                <a:cubicBezTo>
                  <a:pt x="71942" y="2050505"/>
                  <a:pt x="77283" y="2036391"/>
                  <a:pt x="82114" y="2022150"/>
                </a:cubicBezTo>
                <a:cubicBezTo>
                  <a:pt x="170103" y="1763653"/>
                  <a:pt x="279579" y="1515073"/>
                  <a:pt x="423260" y="1282260"/>
                </a:cubicBezTo>
                <a:cubicBezTo>
                  <a:pt x="630769" y="945565"/>
                  <a:pt x="895370" y="664944"/>
                  <a:pt x="1231811" y="454001"/>
                </a:cubicBezTo>
                <a:cubicBezTo>
                  <a:pt x="1535192" y="263783"/>
                  <a:pt x="1866801" y="149729"/>
                  <a:pt x="2219771" y="85645"/>
                </a:cubicBezTo>
                <a:close/>
                <a:moveTo>
                  <a:pt x="2855524" y="4364392"/>
                </a:moveTo>
                <a:cubicBezTo>
                  <a:pt x="3386633" y="4394018"/>
                  <a:pt x="3853530" y="4210158"/>
                  <a:pt x="4292327" y="3931444"/>
                </a:cubicBezTo>
                <a:cubicBezTo>
                  <a:pt x="3830134" y="4131325"/>
                  <a:pt x="3346707" y="4259111"/>
                  <a:pt x="2855652" y="4364392"/>
                </a:cubicBezTo>
                <a:close/>
                <a:moveTo>
                  <a:pt x="3869805" y="330156"/>
                </a:moveTo>
                <a:lnTo>
                  <a:pt x="3865736" y="329520"/>
                </a:lnTo>
                <a:cubicBezTo>
                  <a:pt x="3865736" y="329520"/>
                  <a:pt x="3865736" y="330410"/>
                  <a:pt x="3866499" y="330537"/>
                </a:cubicBezTo>
                <a:close/>
                <a:moveTo>
                  <a:pt x="4302117" y="3923561"/>
                </a:moveTo>
                <a:lnTo>
                  <a:pt x="4301101" y="3924959"/>
                </a:lnTo>
                <a:lnTo>
                  <a:pt x="4302880" y="3924959"/>
                </a:lnTo>
                <a:close/>
              </a:path>
            </a:pathLst>
          </a:custGeom>
          <a:solidFill>
            <a:srgbClr val="37965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72" name="Google Shape;172;p14"/>
          <p:cNvSpPr txBox="1">
            <a:spLocks noGrp="1"/>
          </p:cNvSpPr>
          <p:nvPr>
            <p:ph type="subTitle" idx="1"/>
          </p:nvPr>
        </p:nvSpPr>
        <p:spPr>
          <a:xfrm>
            <a:off x="6735260" y="632487"/>
            <a:ext cx="4034339" cy="2348457"/>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00000"/>
              </a:lnSpc>
              <a:spcBef>
                <a:spcPts val="0"/>
              </a:spcBef>
              <a:spcAft>
                <a:spcPts val="0"/>
              </a:spcAft>
              <a:buClr>
                <a:srgbClr val="FFFFFF"/>
              </a:buClr>
              <a:buSzPct val="108108"/>
              <a:buNone/>
            </a:pPr>
            <a:r>
              <a:rPr lang="en-US" sz="2600" b="1" dirty="0" err="1">
                <a:solidFill>
                  <a:schemeClr val="lt1"/>
                </a:solidFill>
                <a:latin typeface="Pyidaungsu" panose="020B0502040204020203" pitchFamily="34" charset="0"/>
                <a:cs typeface="Pyidaungsu" panose="020B0502040204020203" pitchFamily="34" charset="0"/>
                <a:sym typeface="Arial"/>
              </a:rPr>
              <a:t>အမူအကျင</a:t>
            </a:r>
            <a:r>
              <a:rPr lang="en-US" sz="2600" b="1" dirty="0">
                <a:solidFill>
                  <a:schemeClr val="lt1"/>
                </a:solidFill>
                <a:latin typeface="Pyidaungsu" panose="020B0502040204020203" pitchFamily="34" charset="0"/>
                <a:cs typeface="Pyidaungsu" panose="020B0502040204020203" pitchFamily="34" charset="0"/>
                <a:sym typeface="Arial"/>
              </a:rPr>
              <a:t>့်</a:t>
            </a:r>
            <a:r>
              <a:rPr lang="en-US" sz="2600" b="1" dirty="0" err="1">
                <a:solidFill>
                  <a:schemeClr val="lt1"/>
                </a:solidFill>
                <a:latin typeface="Pyidaungsu" panose="020B0502040204020203" pitchFamily="34" charset="0"/>
                <a:cs typeface="Pyidaungsu" panose="020B0502040204020203" pitchFamily="34" charset="0"/>
                <a:sym typeface="Arial"/>
              </a:rPr>
              <a:t>ပိုင်းဆိုင်ရာ</a:t>
            </a:r>
            <a:endParaRPr sz="2600" dirty="0">
              <a:solidFill>
                <a:schemeClr val="lt1"/>
              </a:solidFill>
              <a:latin typeface="Pyidaungsu" panose="020B0502040204020203" pitchFamily="34" charset="0"/>
              <a:cs typeface="Pyidaungsu" panose="020B0502040204020203" pitchFamily="34" charset="0"/>
              <a:sym typeface="Arial"/>
            </a:endParaRPr>
          </a:p>
          <a:p>
            <a:pPr marL="457200" lvl="0" indent="-457200" algn="l" rtl="0">
              <a:lnSpc>
                <a:spcPct val="100000"/>
              </a:lnSpc>
              <a:spcBef>
                <a:spcPts val="1000"/>
              </a:spcBef>
              <a:spcAft>
                <a:spcPts val="0"/>
              </a:spcAft>
              <a:buClr>
                <a:srgbClr val="FFFFFF"/>
              </a:buClr>
              <a:buSzPct val="108108"/>
              <a:buFont typeface="Arial"/>
              <a:buChar char="•"/>
            </a:pPr>
            <a:r>
              <a:rPr lang="en-US" sz="2600" dirty="0" err="1">
                <a:solidFill>
                  <a:schemeClr val="lt1"/>
                </a:solidFill>
                <a:latin typeface="Pyidaungsu" panose="020B0502040204020203" pitchFamily="34" charset="0"/>
                <a:cs typeface="Pyidaungsu" panose="020B0502040204020203" pitchFamily="34" charset="0"/>
                <a:sym typeface="Arial"/>
              </a:rPr>
              <a:t>အကြမ်းဖက်လိုခြင်း</a:t>
            </a:r>
            <a:endParaRPr sz="1200" dirty="0">
              <a:solidFill>
                <a:schemeClr val="lt1"/>
              </a:solidFill>
              <a:latin typeface="Pyidaungsu" panose="020B0502040204020203" pitchFamily="34" charset="0"/>
              <a:cs typeface="Pyidaungsu" panose="020B0502040204020203" pitchFamily="34" charset="0"/>
              <a:sym typeface="Arial"/>
            </a:endParaRPr>
          </a:p>
          <a:p>
            <a:pPr marL="457200" lvl="0" indent="-457200" algn="l" rtl="0">
              <a:lnSpc>
                <a:spcPct val="100000"/>
              </a:lnSpc>
              <a:spcBef>
                <a:spcPts val="1000"/>
              </a:spcBef>
              <a:spcAft>
                <a:spcPts val="0"/>
              </a:spcAft>
              <a:buClr>
                <a:srgbClr val="FFFFFF"/>
              </a:buClr>
              <a:buSzPct val="108108"/>
              <a:buFont typeface="Arial"/>
              <a:buChar char="•"/>
            </a:pPr>
            <a:r>
              <a:rPr lang="en-US" sz="2600" dirty="0" err="1">
                <a:solidFill>
                  <a:schemeClr val="lt1"/>
                </a:solidFill>
                <a:latin typeface="Pyidaungsu" panose="020B0502040204020203" pitchFamily="34" charset="0"/>
                <a:cs typeface="Pyidaungsu" panose="020B0502040204020203" pitchFamily="34" charset="0"/>
                <a:sym typeface="Arial"/>
              </a:rPr>
              <a:t>လူများကို</a:t>
            </a:r>
            <a:r>
              <a:rPr lang="en-US" sz="2600" dirty="0">
                <a:solidFill>
                  <a:schemeClr val="lt1"/>
                </a:solidFill>
                <a:latin typeface="Pyidaungsu" panose="020B0502040204020203" pitchFamily="34" charset="0"/>
                <a:cs typeface="Pyidaungsu" panose="020B0502040204020203" pitchFamily="34" charset="0"/>
                <a:sym typeface="Arial"/>
              </a:rPr>
              <a:t> </a:t>
            </a:r>
            <a:r>
              <a:rPr lang="en-US" sz="2600" dirty="0" err="1">
                <a:solidFill>
                  <a:schemeClr val="lt1"/>
                </a:solidFill>
                <a:latin typeface="Pyidaungsu" panose="020B0502040204020203" pitchFamily="34" charset="0"/>
                <a:cs typeface="Pyidaungsu" panose="020B0502040204020203" pitchFamily="34" charset="0"/>
                <a:sym typeface="Arial"/>
              </a:rPr>
              <a:t>ရှောင်ဖယ်ခြင်း</a:t>
            </a:r>
            <a:endParaRPr sz="1200" dirty="0">
              <a:solidFill>
                <a:schemeClr val="lt1"/>
              </a:solidFill>
              <a:latin typeface="Pyidaungsu" panose="020B0502040204020203" pitchFamily="34" charset="0"/>
              <a:cs typeface="Pyidaungsu" panose="020B0502040204020203" pitchFamily="34" charset="0"/>
              <a:sym typeface="Arial"/>
            </a:endParaRPr>
          </a:p>
          <a:p>
            <a:pPr marL="457200" lvl="0" indent="-457200" algn="l" rtl="0">
              <a:lnSpc>
                <a:spcPct val="100000"/>
              </a:lnSpc>
              <a:spcBef>
                <a:spcPts val="1000"/>
              </a:spcBef>
              <a:spcAft>
                <a:spcPts val="0"/>
              </a:spcAft>
              <a:buClr>
                <a:srgbClr val="FFFFFF"/>
              </a:buClr>
              <a:buSzPct val="108108"/>
              <a:buFont typeface="Arial"/>
              <a:buChar char="•"/>
            </a:pPr>
            <a:r>
              <a:rPr lang="en-US" sz="2600" dirty="0" err="1">
                <a:solidFill>
                  <a:schemeClr val="lt1"/>
                </a:solidFill>
                <a:latin typeface="Pyidaungsu" panose="020B0502040204020203" pitchFamily="34" charset="0"/>
                <a:cs typeface="Pyidaungsu" panose="020B0502040204020203" pitchFamily="34" charset="0"/>
                <a:sym typeface="Arial"/>
              </a:rPr>
              <a:t>အထီးကျန</a:t>
            </a:r>
            <a:r>
              <a:rPr lang="en-US" sz="2600" dirty="0">
                <a:solidFill>
                  <a:schemeClr val="lt1"/>
                </a:solidFill>
                <a:latin typeface="Pyidaungsu" panose="020B0502040204020203" pitchFamily="34" charset="0"/>
                <a:cs typeface="Pyidaungsu" panose="020B0502040204020203" pitchFamily="34" charset="0"/>
                <a:sym typeface="Arial"/>
              </a:rPr>
              <a:t>် </a:t>
            </a:r>
            <a:r>
              <a:rPr lang="en-US" sz="2600" dirty="0" err="1">
                <a:solidFill>
                  <a:schemeClr val="lt1"/>
                </a:solidFill>
                <a:latin typeface="Pyidaungsu" panose="020B0502040204020203" pitchFamily="34" charset="0"/>
                <a:cs typeface="Pyidaungsu" panose="020B0502040204020203" pitchFamily="34" charset="0"/>
                <a:sym typeface="Arial"/>
              </a:rPr>
              <a:t>နေလိုခြင်း</a:t>
            </a:r>
            <a:endParaRPr sz="1200" dirty="0">
              <a:solidFill>
                <a:schemeClr val="lt1"/>
              </a:solidFill>
              <a:latin typeface="Pyidaungsu" panose="020B0502040204020203" pitchFamily="34" charset="0"/>
              <a:cs typeface="Pyidaungsu" panose="020B0502040204020203" pitchFamily="34" charset="0"/>
              <a:sym typeface="Arial"/>
            </a:endParaRPr>
          </a:p>
          <a:p>
            <a:pPr marL="457200" lvl="0" indent="-457200" algn="l" rtl="0">
              <a:lnSpc>
                <a:spcPct val="100000"/>
              </a:lnSpc>
              <a:spcBef>
                <a:spcPts val="1000"/>
              </a:spcBef>
              <a:spcAft>
                <a:spcPts val="0"/>
              </a:spcAft>
              <a:buClr>
                <a:srgbClr val="FFFFFF"/>
              </a:buClr>
              <a:buSzPct val="108108"/>
              <a:buFont typeface="Arial"/>
              <a:buChar char="•"/>
            </a:pPr>
            <a:r>
              <a:rPr lang="en-US" sz="2600" dirty="0" err="1">
                <a:solidFill>
                  <a:schemeClr val="lt1"/>
                </a:solidFill>
                <a:latin typeface="Pyidaungsu" panose="020B0502040204020203" pitchFamily="34" charset="0"/>
                <a:cs typeface="Pyidaungsu" panose="020B0502040204020203" pitchFamily="34" charset="0"/>
                <a:sym typeface="Arial"/>
              </a:rPr>
              <a:t>တက်က</a:t>
            </a:r>
            <a:r>
              <a:rPr lang="en-US" sz="2600" dirty="0">
                <a:solidFill>
                  <a:schemeClr val="lt1"/>
                </a:solidFill>
                <a:latin typeface="Pyidaungsu" panose="020B0502040204020203" pitchFamily="34" charset="0"/>
                <a:cs typeface="Pyidaungsu" panose="020B0502040204020203" pitchFamily="34" charset="0"/>
                <a:sym typeface="Arial"/>
              </a:rPr>
              <a:t>ြွ</a:t>
            </a:r>
            <a:r>
              <a:rPr lang="en-US" sz="2600" dirty="0" err="1">
                <a:solidFill>
                  <a:schemeClr val="lt1"/>
                </a:solidFill>
                <a:latin typeface="Pyidaungsu" panose="020B0502040204020203" pitchFamily="34" charset="0"/>
                <a:cs typeface="Pyidaungsu" panose="020B0502040204020203" pitchFamily="34" charset="0"/>
                <a:sym typeface="Arial"/>
              </a:rPr>
              <a:t>မှု</a:t>
            </a:r>
            <a:r>
              <a:rPr lang="en-US" sz="2600" dirty="0">
                <a:solidFill>
                  <a:schemeClr val="lt1"/>
                </a:solidFill>
                <a:latin typeface="Pyidaungsu" panose="020B0502040204020203" pitchFamily="34" charset="0"/>
                <a:cs typeface="Pyidaungsu" panose="020B0502040204020203" pitchFamily="34" charset="0"/>
                <a:sym typeface="Arial"/>
              </a:rPr>
              <a:t> </a:t>
            </a:r>
            <a:r>
              <a:rPr lang="en-US" sz="2600" dirty="0" err="1">
                <a:solidFill>
                  <a:schemeClr val="lt1"/>
                </a:solidFill>
                <a:latin typeface="Pyidaungsu" panose="020B0502040204020203" pitchFamily="34" charset="0"/>
                <a:cs typeface="Pyidaungsu" panose="020B0502040204020203" pitchFamily="34" charset="0"/>
                <a:sym typeface="Arial"/>
              </a:rPr>
              <a:t>မရှိခြင်း</a:t>
            </a:r>
            <a:endParaRPr sz="1200" dirty="0">
              <a:solidFill>
                <a:schemeClr val="lt1"/>
              </a:solidFill>
              <a:latin typeface="Pyidaungsu" panose="020B0502040204020203" pitchFamily="34" charset="0"/>
              <a:cs typeface="Pyidaungsu" panose="020B0502040204020203" pitchFamily="34" charset="0"/>
              <a:sym typeface="Arial"/>
            </a:endParaRPr>
          </a:p>
        </p:txBody>
      </p:sp>
      <p:pic>
        <p:nvPicPr>
          <p:cNvPr id="173" name="Google Shape;173;p14" descr="A drawing of a face&#10;&#10;Description automatically generated"/>
          <p:cNvPicPr preferRelativeResize="0"/>
          <p:nvPr/>
        </p:nvPicPr>
        <p:blipFill rotWithShape="1">
          <a:blip r:embed="rId3">
            <a:alphaModFix/>
          </a:blip>
          <a:srcRect/>
          <a:stretch/>
        </p:blipFill>
        <p:spPr>
          <a:xfrm>
            <a:off x="643467" y="1058201"/>
            <a:ext cx="5448327" cy="4644698"/>
          </a:xfrm>
          <a:prstGeom prst="rect">
            <a:avLst/>
          </a:prstGeom>
          <a:noFill/>
          <a:ln>
            <a:noFill/>
          </a:ln>
        </p:spPr>
      </p:pic>
      <p:sp>
        <p:nvSpPr>
          <p:cNvPr id="174" name="Google Shape;174;p14"/>
          <p:cNvSpPr txBox="1"/>
          <p:nvPr/>
        </p:nvSpPr>
        <p:spPr>
          <a:xfrm>
            <a:off x="5629239" y="3532685"/>
            <a:ext cx="4480636" cy="354858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FFFFFF"/>
              </a:buClr>
              <a:buSzPts val="2600"/>
              <a:buFont typeface="Arial"/>
              <a:buNone/>
            </a:pPr>
            <a:endParaRPr sz="2800" b="0" i="0" u="none" strike="noStrike" cap="none">
              <a:solidFill>
                <a:schemeClr val="dk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15"/>
          <p:cNvSpPr txBox="1">
            <a:spLocks noGrp="1"/>
          </p:cNvSpPr>
          <p:nvPr>
            <p:ph type="title"/>
          </p:nvPr>
        </p:nvSpPr>
        <p:spPr>
          <a:xfrm>
            <a:off x="831848" y="1128690"/>
            <a:ext cx="7309827" cy="1073964"/>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00000"/>
              </a:lnSpc>
              <a:spcBef>
                <a:spcPts val="0"/>
              </a:spcBef>
              <a:spcAft>
                <a:spcPts val="0"/>
              </a:spcAft>
              <a:buClr>
                <a:srgbClr val="002060"/>
              </a:buClr>
              <a:buSzPct val="111111"/>
              <a:buFont typeface="Calibri"/>
              <a:buNone/>
            </a:pPr>
            <a:r>
              <a:rPr lang="en-US" sz="6600" b="1">
                <a:solidFill>
                  <a:srgbClr val="002060"/>
                </a:solidFill>
                <a:latin typeface="Arial"/>
                <a:ea typeface="Arial"/>
                <a:cs typeface="Arial"/>
                <a:sym typeface="Arial"/>
              </a:rPr>
              <a:t>မော်ဂျူး (၄) </a:t>
            </a:r>
            <a:endParaRPr sz="1600">
              <a:latin typeface="Arial"/>
              <a:ea typeface="Arial"/>
              <a:cs typeface="Arial"/>
              <a:sym typeface="Arial"/>
            </a:endParaRPr>
          </a:p>
        </p:txBody>
      </p:sp>
      <p:sp>
        <p:nvSpPr>
          <p:cNvPr id="181" name="Google Shape;181;p15"/>
          <p:cNvSpPr txBox="1">
            <a:spLocks noGrp="1"/>
          </p:cNvSpPr>
          <p:nvPr>
            <p:ph type="body" idx="1"/>
          </p:nvPr>
        </p:nvSpPr>
        <p:spPr>
          <a:xfrm>
            <a:off x="831849" y="2936631"/>
            <a:ext cx="7951933" cy="897467"/>
          </a:xfrm>
          <a:prstGeom prst="rect">
            <a:avLst/>
          </a:prstGeom>
          <a:noFill/>
          <a:ln>
            <a:noFill/>
          </a:ln>
        </p:spPr>
        <p:txBody>
          <a:bodyPr spcFirstLastPara="1" wrap="square" lIns="91425" tIns="45700" rIns="91425" bIns="45700" anchor="t" anchorCtr="0">
            <a:normAutofit fontScale="85000" lnSpcReduction="10000"/>
          </a:bodyPr>
          <a:lstStyle/>
          <a:p>
            <a:pPr marL="0" marR="0" lvl="0" indent="0" algn="l" rtl="0">
              <a:lnSpc>
                <a:spcPct val="150000"/>
              </a:lnSpc>
              <a:spcBef>
                <a:spcPts val="0"/>
              </a:spcBef>
              <a:spcAft>
                <a:spcPts val="0"/>
              </a:spcAft>
              <a:buClr>
                <a:srgbClr val="595959"/>
              </a:buClr>
              <a:buSzPts val="2800"/>
              <a:buFont typeface="Arial"/>
              <a:buNone/>
            </a:pPr>
            <a:r>
              <a:rPr lang="en-US" sz="2600" b="1" i="0" u="none" strike="noStrike" cap="none" dirty="0">
                <a:solidFill>
                  <a:srgbClr val="595959"/>
                </a:solidFill>
                <a:latin typeface="Pyidaungsu" panose="020B0502040204020203" pitchFamily="34" charset="0"/>
                <a:cs typeface="Pyidaungsu" panose="020B0502040204020203" pitchFamily="34" charset="0"/>
                <a:sym typeface="Arial"/>
              </a:rPr>
              <a:t>၄.၂ </a:t>
            </a:r>
            <a:r>
              <a:rPr lang="en-US" sz="2600" b="1" i="0" u="none" strike="noStrike" cap="none" dirty="0" err="1">
                <a:solidFill>
                  <a:srgbClr val="595959"/>
                </a:solidFill>
                <a:latin typeface="Pyidaungsu" panose="020B0502040204020203" pitchFamily="34" charset="0"/>
                <a:cs typeface="Pyidaungsu" panose="020B0502040204020203" pitchFamily="34" charset="0"/>
                <a:sym typeface="Arial"/>
              </a:rPr>
              <a:t>ဖြစ်လေ့ရှိသည</a:t>
            </a:r>
            <a:r>
              <a:rPr lang="en-US" sz="2600" b="1" i="0" u="none" strike="noStrike" cap="none" dirty="0">
                <a:solidFill>
                  <a:srgbClr val="595959"/>
                </a:solidFill>
                <a:latin typeface="Pyidaungsu" panose="020B0502040204020203" pitchFamily="34" charset="0"/>
                <a:cs typeface="Pyidaungsu" panose="020B0502040204020203" pitchFamily="34" charset="0"/>
                <a:sym typeface="Arial"/>
              </a:rPr>
              <a:t>့် </a:t>
            </a:r>
            <a:r>
              <a:rPr lang="en-US" sz="2600" b="1" i="0" u="none" strike="noStrike" cap="none" dirty="0" err="1">
                <a:solidFill>
                  <a:srgbClr val="595959"/>
                </a:solidFill>
                <a:latin typeface="Pyidaungsu" panose="020B0502040204020203" pitchFamily="34" charset="0"/>
                <a:cs typeface="Pyidaungsu" panose="020B0502040204020203" pitchFamily="34" charset="0"/>
                <a:sym typeface="Arial"/>
              </a:rPr>
              <a:t>စိတ်ဖိစီးမှုလက္ခဏာ</a:t>
            </a:r>
            <a:r>
              <a:rPr lang="en-US" sz="2600" b="1" i="0" u="none" strike="noStrike" cap="none" dirty="0">
                <a:solidFill>
                  <a:srgbClr val="595959"/>
                </a:solidFill>
                <a:latin typeface="Pyidaungsu" panose="020B0502040204020203" pitchFamily="34" charset="0"/>
                <a:cs typeface="Pyidaungsu" panose="020B0502040204020203" pitchFamily="34" charset="0"/>
                <a:sym typeface="Arial"/>
              </a:rPr>
              <a:t> </a:t>
            </a:r>
            <a:r>
              <a:rPr lang="en-US" sz="2600" b="1" i="0" u="none" strike="noStrike" cap="none" dirty="0" err="1">
                <a:solidFill>
                  <a:srgbClr val="595959"/>
                </a:solidFill>
                <a:latin typeface="Pyidaungsu" panose="020B0502040204020203" pitchFamily="34" charset="0"/>
                <a:cs typeface="Pyidaungsu" panose="020B0502040204020203" pitchFamily="34" charset="0"/>
                <a:sym typeface="Arial"/>
              </a:rPr>
              <a:t>ရှိသူများအား</a:t>
            </a:r>
            <a:r>
              <a:rPr lang="en-US" sz="2600" b="1" i="0" u="none" strike="noStrike" cap="none" dirty="0">
                <a:solidFill>
                  <a:srgbClr val="595959"/>
                </a:solidFill>
                <a:latin typeface="Pyidaungsu" panose="020B0502040204020203" pitchFamily="34" charset="0"/>
                <a:cs typeface="Pyidaungsu" panose="020B0502040204020203" pitchFamily="34" charset="0"/>
                <a:sym typeface="Arial"/>
              </a:rPr>
              <a:t> </a:t>
            </a:r>
            <a:r>
              <a:rPr lang="en-US" sz="2600" b="1" i="0" u="none" strike="noStrike" cap="none" dirty="0" err="1">
                <a:solidFill>
                  <a:srgbClr val="595959"/>
                </a:solidFill>
                <a:latin typeface="Pyidaungsu" panose="020B0502040204020203" pitchFamily="34" charset="0"/>
                <a:cs typeface="Pyidaungsu" panose="020B0502040204020203" pitchFamily="34" charset="0"/>
                <a:sym typeface="Arial"/>
              </a:rPr>
              <a:t>ပံ့ပိုးကူညီခြင်း</a:t>
            </a:r>
            <a:endParaRPr sz="1300" b="0" i="0" u="none" strike="noStrike" cap="none" dirty="0">
              <a:solidFill>
                <a:srgbClr val="3F3F3F"/>
              </a:solidFill>
              <a:latin typeface="Pyidaungsu" panose="020B0502040204020203" pitchFamily="34" charset="0"/>
              <a:cs typeface="Pyidaungsu" panose="020B0502040204020203" pitchFamily="34" charset="0"/>
              <a:sym typeface="Arial"/>
            </a:endParaRPr>
          </a:p>
          <a:p>
            <a:pPr marL="0" lvl="0" indent="0" algn="l" rtl="0">
              <a:lnSpc>
                <a:spcPct val="110000"/>
              </a:lnSpc>
              <a:spcBef>
                <a:spcPts val="0"/>
              </a:spcBef>
              <a:spcAft>
                <a:spcPts val="0"/>
              </a:spcAft>
              <a:buClr>
                <a:srgbClr val="595959"/>
              </a:buClr>
              <a:buSzPts val="2800"/>
              <a:buNone/>
            </a:pPr>
            <a:endParaRPr dirty="0">
              <a:solidFill>
                <a:srgbClr val="3F3F3F"/>
              </a:solidFill>
              <a:latin typeface="Arial"/>
              <a:ea typeface="Arial"/>
              <a:cs typeface="Arial"/>
              <a:sym typeface="Arial"/>
            </a:endParaRPr>
          </a:p>
        </p:txBody>
      </p:sp>
      <p:pic>
        <p:nvPicPr>
          <p:cNvPr id="182" name="Google Shape;182;p15" descr="A picture containing logo&#10;&#10;Description automatically generated"/>
          <p:cNvPicPr preferRelativeResize="0"/>
          <p:nvPr/>
        </p:nvPicPr>
        <p:blipFill rotWithShape="1">
          <a:blip r:embed="rId3">
            <a:alphaModFix/>
          </a:blip>
          <a:srcRect/>
          <a:stretch/>
        </p:blipFill>
        <p:spPr>
          <a:xfrm>
            <a:off x="9541574" y="5091235"/>
            <a:ext cx="1805876" cy="998415"/>
          </a:xfrm>
          <a:prstGeom prst="rect">
            <a:avLst/>
          </a:prstGeom>
          <a:noFill/>
          <a:ln>
            <a:noFill/>
          </a:ln>
        </p:spPr>
      </p:pic>
      <p:sp>
        <p:nvSpPr>
          <p:cNvPr id="183" name="Google Shape;183;p15"/>
          <p:cNvSpPr txBox="1"/>
          <p:nvPr/>
        </p:nvSpPr>
        <p:spPr>
          <a:xfrm>
            <a:off x="831849" y="1862667"/>
            <a:ext cx="7309827" cy="1073964"/>
          </a:xfrm>
          <a:prstGeom prst="rect">
            <a:avLst/>
          </a:prstGeom>
          <a:noFill/>
          <a:ln>
            <a:noFill/>
          </a:ln>
        </p:spPr>
        <p:txBody>
          <a:bodyPr spcFirstLastPara="1" wrap="square" lIns="91425" tIns="45700" rIns="91425" bIns="45700" anchor="b" anchorCtr="0">
            <a:normAutofit fontScale="97500"/>
          </a:bodyPr>
          <a:lstStyle/>
          <a:p>
            <a:pPr marL="0" marR="0" lvl="0" indent="0" algn="l" rtl="0">
              <a:lnSpc>
                <a:spcPct val="100000"/>
              </a:lnSpc>
              <a:spcBef>
                <a:spcPts val="0"/>
              </a:spcBef>
              <a:spcAft>
                <a:spcPts val="0"/>
              </a:spcAft>
              <a:buClr>
                <a:srgbClr val="002060"/>
              </a:buClr>
              <a:buSzPct val="112820"/>
              <a:buFont typeface="Calibri"/>
              <a:buNone/>
            </a:pPr>
            <a:endParaRPr sz="6000" b="0" i="0" u="none" strike="noStrike" cap="none">
              <a:solidFill>
                <a:schemeClr val="dk1"/>
              </a:solidFill>
              <a:latin typeface="Arial"/>
              <a:ea typeface="Arial"/>
              <a:cs typeface="Arial"/>
              <a:sym typeface="Arial"/>
            </a:endParaRPr>
          </a:p>
        </p:txBody>
      </p:sp>
      <p:sp>
        <p:nvSpPr>
          <p:cNvPr id="184" name="Google Shape;184;p15"/>
          <p:cNvSpPr txBox="1"/>
          <p:nvPr/>
        </p:nvSpPr>
        <p:spPr>
          <a:xfrm>
            <a:off x="665173" y="3834098"/>
            <a:ext cx="7951933" cy="897467"/>
          </a:xfrm>
          <a:prstGeom prst="rect">
            <a:avLst/>
          </a:prstGeom>
          <a:noFill/>
          <a:ln>
            <a:noFill/>
          </a:ln>
        </p:spPr>
        <p:txBody>
          <a:bodyPr spcFirstLastPara="1" wrap="square" lIns="91425" tIns="45700" rIns="91425" bIns="45700" anchor="t" anchorCtr="0">
            <a:normAutofit/>
          </a:bodyPr>
          <a:lstStyle/>
          <a:p>
            <a:pPr marL="0" marR="0" lvl="0" indent="0" algn="l" rtl="0">
              <a:lnSpc>
                <a:spcPct val="110000"/>
              </a:lnSpc>
              <a:spcBef>
                <a:spcPts val="0"/>
              </a:spcBef>
              <a:spcAft>
                <a:spcPts val="0"/>
              </a:spcAft>
              <a:buClr>
                <a:srgbClr val="595959"/>
              </a:buClr>
              <a:buSzPts val="2800"/>
              <a:buFont typeface="Arial"/>
              <a:buNone/>
            </a:pPr>
            <a:endParaRPr sz="2400" b="0" i="0" u="none" strike="noStrike" cap="none">
              <a:solidFill>
                <a:srgbClr val="3F3F3F"/>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p16" descr="A picture containing indoor, person, table, cutting&#10;&#10;Description automatically generated"/>
          <p:cNvPicPr preferRelativeResize="0"/>
          <p:nvPr/>
        </p:nvPicPr>
        <p:blipFill rotWithShape="1">
          <a:blip r:embed="rId3">
            <a:alphaModFix/>
          </a:blip>
          <a:srcRect t="12944" r="-1" b="16725"/>
          <a:stretch/>
        </p:blipFill>
        <p:spPr>
          <a:xfrm>
            <a:off x="0" y="-118743"/>
            <a:ext cx="12188930" cy="6857990"/>
          </a:xfrm>
          <a:prstGeom prst="rect">
            <a:avLst/>
          </a:prstGeom>
          <a:noFill/>
          <a:ln>
            <a:noFill/>
          </a:ln>
        </p:spPr>
      </p:pic>
      <p:sp>
        <p:nvSpPr>
          <p:cNvPr id="191" name="Google Shape;191;p16"/>
          <p:cNvSpPr txBox="1">
            <a:spLocks noGrp="1"/>
          </p:cNvSpPr>
          <p:nvPr>
            <p:ph type="ctrTitle"/>
          </p:nvPr>
        </p:nvSpPr>
        <p:spPr>
          <a:xfrm>
            <a:off x="257069" y="5520281"/>
            <a:ext cx="8725726" cy="107442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50000"/>
              </a:lnSpc>
              <a:spcBef>
                <a:spcPts val="0"/>
              </a:spcBef>
              <a:spcAft>
                <a:spcPts val="0"/>
              </a:spcAft>
              <a:buClr>
                <a:srgbClr val="595959"/>
              </a:buClr>
              <a:buSzPct val="57613"/>
              <a:buNone/>
            </a:pPr>
            <a:r>
              <a:rPr lang="en-US" sz="5400" b="1" dirty="0" err="1">
                <a:solidFill>
                  <a:schemeClr val="dk1"/>
                </a:solidFill>
                <a:highlight>
                  <a:srgbClr val="FFFF00"/>
                </a:highlight>
                <a:latin typeface="Pyidaungsu" panose="020B0502040204020203" pitchFamily="34" charset="0"/>
                <a:cs typeface="Pyidaungsu" panose="020B0502040204020203" pitchFamily="34" charset="0"/>
                <a:sym typeface="Arial"/>
              </a:rPr>
              <a:t>စိတ်ဖိစီးမှုကြောင</a:t>
            </a:r>
            <a:r>
              <a:rPr lang="en-US" sz="5400" b="1" dirty="0">
                <a:solidFill>
                  <a:schemeClr val="dk1"/>
                </a:solidFill>
                <a:highlight>
                  <a:srgbClr val="FFFF00"/>
                </a:highlight>
                <a:latin typeface="Pyidaungsu" panose="020B0502040204020203" pitchFamily="34" charset="0"/>
                <a:cs typeface="Pyidaungsu" panose="020B0502040204020203" pitchFamily="34" charset="0"/>
                <a:sym typeface="Arial"/>
              </a:rPr>
              <a:t>့် </a:t>
            </a:r>
            <a:r>
              <a:rPr lang="en-US" sz="5400" b="1" dirty="0" err="1">
                <a:solidFill>
                  <a:schemeClr val="dk1"/>
                </a:solidFill>
                <a:highlight>
                  <a:srgbClr val="FFFF00"/>
                </a:highlight>
                <a:latin typeface="Pyidaungsu" panose="020B0502040204020203" pitchFamily="34" charset="0"/>
                <a:cs typeface="Pyidaungsu" panose="020B0502040204020203" pitchFamily="34" charset="0"/>
                <a:sym typeface="Arial"/>
              </a:rPr>
              <a:t>ဖြစ်လေ့ရှိသည</a:t>
            </a:r>
            <a:r>
              <a:rPr lang="en-US" sz="5400" b="1" dirty="0">
                <a:solidFill>
                  <a:schemeClr val="dk1"/>
                </a:solidFill>
                <a:highlight>
                  <a:srgbClr val="FFFF00"/>
                </a:highlight>
                <a:latin typeface="Pyidaungsu" panose="020B0502040204020203" pitchFamily="34" charset="0"/>
                <a:cs typeface="Pyidaungsu" panose="020B0502040204020203" pitchFamily="34" charset="0"/>
                <a:sym typeface="Arial"/>
              </a:rPr>
              <a:t>့်</a:t>
            </a:r>
            <a:r>
              <a:rPr lang="en-US" sz="5400" b="1" dirty="0" err="1">
                <a:solidFill>
                  <a:schemeClr val="dk1"/>
                </a:solidFill>
                <a:highlight>
                  <a:srgbClr val="FFFF00"/>
                </a:highlight>
                <a:latin typeface="Pyidaungsu" panose="020B0502040204020203" pitchFamily="34" charset="0"/>
                <a:cs typeface="Pyidaungsu" panose="020B0502040204020203" pitchFamily="34" charset="0"/>
                <a:sym typeface="Arial"/>
              </a:rPr>
              <a:t>တုံ့ပြန်မှု</a:t>
            </a:r>
            <a:r>
              <a:rPr lang="en-US" sz="5400" b="1" dirty="0">
                <a:solidFill>
                  <a:schemeClr val="dk1"/>
                </a:solidFill>
                <a:highlight>
                  <a:srgbClr val="FFFF00"/>
                </a:highlight>
                <a:latin typeface="Pyidaungsu" panose="020B0502040204020203" pitchFamily="34" charset="0"/>
                <a:cs typeface="Pyidaungsu" panose="020B0502040204020203" pitchFamily="34" charset="0"/>
                <a:sym typeface="Arial"/>
              </a:rPr>
              <a:t> </a:t>
            </a:r>
            <a:r>
              <a:rPr lang="en-US" sz="5400" b="1" dirty="0" err="1">
                <a:solidFill>
                  <a:schemeClr val="dk1"/>
                </a:solidFill>
                <a:highlight>
                  <a:srgbClr val="FFFF00"/>
                </a:highlight>
                <a:latin typeface="Pyidaungsu" panose="020B0502040204020203" pitchFamily="34" charset="0"/>
                <a:cs typeface="Pyidaungsu" panose="020B0502040204020203" pitchFamily="34" charset="0"/>
                <a:sym typeface="Arial"/>
              </a:rPr>
              <a:t>ခံစားရသူများအား</a:t>
            </a:r>
            <a:r>
              <a:rPr lang="en-US" sz="5400" b="1" dirty="0">
                <a:solidFill>
                  <a:schemeClr val="dk1"/>
                </a:solidFill>
                <a:highlight>
                  <a:srgbClr val="FFFF00"/>
                </a:highlight>
                <a:latin typeface="Pyidaungsu" panose="020B0502040204020203" pitchFamily="34" charset="0"/>
                <a:cs typeface="Pyidaungsu" panose="020B0502040204020203" pitchFamily="34" charset="0"/>
                <a:sym typeface="Arial"/>
              </a:rPr>
              <a:t> </a:t>
            </a:r>
            <a:r>
              <a:rPr lang="en-US" sz="5400" b="1" dirty="0" err="1">
                <a:solidFill>
                  <a:schemeClr val="dk1"/>
                </a:solidFill>
                <a:highlight>
                  <a:srgbClr val="FFFF00"/>
                </a:highlight>
                <a:latin typeface="Pyidaungsu" panose="020B0502040204020203" pitchFamily="34" charset="0"/>
                <a:cs typeface="Pyidaungsu" panose="020B0502040204020203" pitchFamily="34" charset="0"/>
                <a:sym typeface="Arial"/>
              </a:rPr>
              <a:t>ပံ့ပိုးကူညီခြင်း</a:t>
            </a:r>
            <a:endParaRPr sz="5400" dirty="0">
              <a:solidFill>
                <a:schemeClr val="dk1"/>
              </a:solidFill>
              <a:highlight>
                <a:srgbClr val="FFFF00"/>
              </a:highlight>
              <a:latin typeface="Pyidaungsu" panose="020B0502040204020203" pitchFamily="34" charset="0"/>
              <a:cs typeface="Pyidaungsu" panose="020B0502040204020203" pitchFamily="34" charset="0"/>
              <a:sym typeface="Arial"/>
            </a:endParaRPr>
          </a:p>
        </p:txBody>
      </p:sp>
      <p:sp>
        <p:nvSpPr>
          <p:cNvPr id="192" name="Google Shape;192;p16"/>
          <p:cNvSpPr txBox="1"/>
          <p:nvPr/>
        </p:nvSpPr>
        <p:spPr>
          <a:xfrm>
            <a:off x="257069" y="4503420"/>
            <a:ext cx="11934931" cy="1450499"/>
          </a:xfrm>
          <a:prstGeom prst="rect">
            <a:avLst/>
          </a:prstGeom>
          <a:noFill/>
          <a:ln>
            <a:noFill/>
          </a:ln>
        </p:spPr>
        <p:txBody>
          <a:bodyPr spcFirstLastPara="1" wrap="square" lIns="91425" tIns="45700" rIns="91425" bIns="45700" anchor="b" anchorCtr="0">
            <a:normAutofit fontScale="97500"/>
          </a:bodyPr>
          <a:lstStyle/>
          <a:p>
            <a:pPr marL="0" marR="0" lvl="0" indent="0" algn="l" rtl="0">
              <a:lnSpc>
                <a:spcPct val="100000"/>
              </a:lnSpc>
              <a:spcBef>
                <a:spcPts val="0"/>
              </a:spcBef>
              <a:spcAft>
                <a:spcPts val="0"/>
              </a:spcAft>
              <a:buClr>
                <a:srgbClr val="595959"/>
              </a:buClr>
              <a:buSzPct val="65268"/>
              <a:buFont typeface="Arial"/>
              <a:buNone/>
            </a:pPr>
            <a:endParaRPr sz="4400" b="0" i="0" u="none" strike="noStrike" cap="none">
              <a:solidFill>
                <a:schemeClr val="lt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7"/>
          <p:cNvSpPr/>
          <p:nvPr/>
        </p:nvSpPr>
        <p:spPr>
          <a:xfrm>
            <a:off x="615820" y="215790"/>
            <a:ext cx="10539860" cy="3629917"/>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2800"/>
              <a:buFont typeface="Arial"/>
              <a:buNone/>
            </a:pPr>
            <a:endParaRPr sz="2800" b="0" i="0" u="none" strike="noStrike" cap="none">
              <a:solidFill>
                <a:schemeClr val="dk1"/>
              </a:solidFill>
              <a:latin typeface="Arial"/>
              <a:ea typeface="Arial"/>
              <a:cs typeface="Arial"/>
              <a:sym typeface="Arial"/>
            </a:endParaRPr>
          </a:p>
        </p:txBody>
      </p:sp>
      <p:sp>
        <p:nvSpPr>
          <p:cNvPr id="199" name="Google Shape;199;p17"/>
          <p:cNvSpPr/>
          <p:nvPr/>
        </p:nvSpPr>
        <p:spPr>
          <a:xfrm>
            <a:off x="414652" y="2323592"/>
            <a:ext cx="10515600" cy="1124712"/>
          </a:xfrm>
          <a:prstGeom prst="rect">
            <a:avLst/>
          </a:prstGeom>
          <a:noFill/>
          <a:ln>
            <a:noFill/>
          </a:ln>
        </p:spPr>
        <p:txBody>
          <a:bodyPr spcFirstLastPara="1" wrap="square" lIns="91425" tIns="45700" rIns="91425" bIns="45700" anchor="t" anchorCtr="0">
            <a:normAutofit/>
          </a:bodyPr>
          <a:lstStyle/>
          <a:p>
            <a:pPr marL="0" marR="0" lvl="0" indent="0" algn="l" rtl="0">
              <a:lnSpc>
                <a:spcPct val="110000"/>
              </a:lnSpc>
              <a:spcBef>
                <a:spcPts val="0"/>
              </a:spcBef>
              <a:spcAft>
                <a:spcPts val="0"/>
              </a:spcAft>
              <a:buClr>
                <a:schemeClr val="dk1"/>
              </a:buClr>
              <a:buSzPts val="2800"/>
              <a:buFont typeface="Arial"/>
              <a:buNone/>
            </a:pPr>
            <a:endParaRPr sz="2800" b="0" i="0" u="none" strike="noStrike" cap="none">
              <a:solidFill>
                <a:schemeClr val="dk1"/>
              </a:solidFill>
              <a:latin typeface="Arial"/>
              <a:ea typeface="Arial"/>
              <a:cs typeface="Arial"/>
              <a:sym typeface="Arial"/>
            </a:endParaRPr>
          </a:p>
        </p:txBody>
      </p:sp>
      <p:sp>
        <p:nvSpPr>
          <p:cNvPr id="200" name="Google Shape;200;p17"/>
          <p:cNvSpPr/>
          <p:nvPr/>
        </p:nvSpPr>
        <p:spPr>
          <a:xfrm>
            <a:off x="414652" y="635262"/>
            <a:ext cx="11344532" cy="3629917"/>
          </a:xfrm>
          <a:prstGeom prst="rect">
            <a:avLst/>
          </a:prstGeom>
          <a:solidFill>
            <a:srgbClr val="D2C6C0"/>
          </a:solidFill>
          <a:ln>
            <a:noFill/>
          </a:ln>
        </p:spPr>
        <p:txBody>
          <a:bodyPr spcFirstLastPara="1" wrap="square" lIns="91425" tIns="45700" rIns="91425" bIns="45700" anchor="t" anchorCtr="0">
            <a:normAutofit/>
          </a:bodyPr>
          <a:lstStyle/>
          <a:p>
            <a:pPr marL="0" marR="0" lvl="0" indent="0" algn="l" rtl="0">
              <a:lnSpc>
                <a:spcPct val="110000"/>
              </a:lnSpc>
              <a:spcBef>
                <a:spcPts val="0"/>
              </a:spcBef>
              <a:spcAft>
                <a:spcPts val="0"/>
              </a:spcAft>
              <a:buClr>
                <a:schemeClr val="dk1"/>
              </a:buClr>
              <a:buSzPts val="2800"/>
              <a:buFont typeface="Arial"/>
              <a:buNone/>
            </a:pPr>
            <a:r>
              <a:rPr lang="en-US" sz="2590" b="0" i="0" u="none" strike="noStrike" cap="none" dirty="0" err="1">
                <a:solidFill>
                  <a:schemeClr val="dk1"/>
                </a:solidFill>
                <a:latin typeface="Pyidaungsu" panose="020B0502040204020203" pitchFamily="34" charset="0"/>
                <a:cs typeface="Pyidaungsu" panose="020B0502040204020203" pitchFamily="34" charset="0"/>
                <a:sym typeface="Arial"/>
              </a:rPr>
              <a:t>မော်ဂျူး</a:t>
            </a:r>
            <a:r>
              <a:rPr lang="en-US" sz="2590" b="0" i="0" u="none" strike="noStrike" cap="none" dirty="0">
                <a:solidFill>
                  <a:schemeClr val="dk1"/>
                </a:solidFill>
                <a:latin typeface="Pyidaungsu" panose="020B0502040204020203" pitchFamily="34" charset="0"/>
                <a:cs typeface="Pyidaungsu" panose="020B0502040204020203" pitchFamily="34" charset="0"/>
                <a:sym typeface="Arial"/>
              </a:rPr>
              <a:t> (၂) </a:t>
            </a:r>
            <a:r>
              <a:rPr lang="en-US" sz="2590" b="0" i="0" u="none" strike="noStrike" cap="none" dirty="0" err="1">
                <a:solidFill>
                  <a:schemeClr val="dk1"/>
                </a:solidFill>
                <a:latin typeface="Pyidaungsu" panose="020B0502040204020203" pitchFamily="34" charset="0"/>
                <a:cs typeface="Pyidaungsu" panose="020B0502040204020203" pitchFamily="34" charset="0"/>
                <a:sym typeface="Arial"/>
              </a:rPr>
              <a:t>တွင</a:t>
            </a:r>
            <a:r>
              <a:rPr lang="en-US" sz="2590" b="0" i="0" u="none" strike="noStrike" cap="none" dirty="0">
                <a:solidFill>
                  <a:schemeClr val="dk1"/>
                </a:solidFill>
                <a:latin typeface="Pyidaungsu" panose="020B0502040204020203" pitchFamily="34" charset="0"/>
                <a:cs typeface="Pyidaungsu" panose="020B0502040204020203" pitchFamily="34" charset="0"/>
                <a:sym typeface="Arial"/>
              </a:rPr>
              <a:t>် </a:t>
            </a:r>
            <a:r>
              <a:rPr lang="en-US" sz="2590" b="0" i="0" u="none" strike="noStrike" cap="none" dirty="0" err="1">
                <a:solidFill>
                  <a:schemeClr val="dk1"/>
                </a:solidFill>
                <a:latin typeface="Pyidaungsu" panose="020B0502040204020203" pitchFamily="34" charset="0"/>
                <a:cs typeface="Pyidaungsu" panose="020B0502040204020203" pitchFamily="34" charset="0"/>
                <a:sym typeface="Arial"/>
              </a:rPr>
              <a:t>ဖော်ပြခဲ့သည</a:t>
            </a:r>
            <a:r>
              <a:rPr lang="en-US" sz="2590" b="0" i="0" u="none" strike="noStrike" cap="none" dirty="0">
                <a:solidFill>
                  <a:schemeClr val="dk1"/>
                </a:solidFill>
                <a:latin typeface="Pyidaungsu" panose="020B0502040204020203" pitchFamily="34" charset="0"/>
                <a:cs typeface="Pyidaungsu" panose="020B0502040204020203" pitchFamily="34" charset="0"/>
                <a:sym typeface="Arial"/>
              </a:rPr>
              <a:t>့် </a:t>
            </a:r>
            <a:r>
              <a:rPr lang="en-US" sz="2590" b="0" i="0" u="none" strike="noStrike" cap="none" dirty="0" err="1">
                <a:solidFill>
                  <a:schemeClr val="dk1"/>
                </a:solidFill>
                <a:latin typeface="Pyidaungsu" panose="020B0502040204020203" pitchFamily="34" charset="0"/>
                <a:cs typeface="Pyidaungsu" panose="020B0502040204020203" pitchFamily="34" charset="0"/>
                <a:sym typeface="Arial"/>
              </a:rPr>
              <a:t>အားပေးပံ့ပိုးသော</a:t>
            </a:r>
            <a:r>
              <a:rPr lang="en-US" sz="2590" b="0" i="0" u="none" strike="noStrike" cap="none" dirty="0">
                <a:solidFill>
                  <a:schemeClr val="dk1"/>
                </a:solidFill>
                <a:latin typeface="Pyidaungsu" panose="020B0502040204020203" pitchFamily="34" charset="0"/>
                <a:cs typeface="Pyidaungsu" panose="020B0502040204020203" pitchFamily="34" charset="0"/>
                <a:sym typeface="Arial"/>
              </a:rPr>
              <a:t> </a:t>
            </a:r>
            <a:r>
              <a:rPr lang="en-US" sz="2590" b="0" i="0" u="none" strike="noStrike" cap="none" dirty="0" err="1">
                <a:solidFill>
                  <a:schemeClr val="dk1"/>
                </a:solidFill>
                <a:latin typeface="Pyidaungsu" panose="020B0502040204020203" pitchFamily="34" charset="0"/>
                <a:cs typeface="Pyidaungsu" panose="020B0502040204020203" pitchFamily="34" charset="0"/>
                <a:sym typeface="Arial"/>
              </a:rPr>
              <a:t>ဆက်သွယ်ပြောဆိုခြင်းဆိုင်ရာ</a:t>
            </a:r>
            <a:r>
              <a:rPr lang="en-US" sz="2590" b="0" i="0" u="none" strike="noStrike" cap="none" dirty="0">
                <a:solidFill>
                  <a:schemeClr val="dk1"/>
                </a:solidFill>
                <a:latin typeface="Pyidaungsu" panose="020B0502040204020203" pitchFamily="34" charset="0"/>
                <a:cs typeface="Pyidaungsu" panose="020B0502040204020203" pitchFamily="34" charset="0"/>
                <a:sym typeface="Arial"/>
              </a:rPr>
              <a:t> ကျွ</a:t>
            </a:r>
            <a:r>
              <a:rPr lang="en-US" sz="2590" b="0" i="0" u="none" strike="noStrike" cap="none" dirty="0" err="1">
                <a:solidFill>
                  <a:schemeClr val="dk1"/>
                </a:solidFill>
                <a:latin typeface="Pyidaungsu" panose="020B0502040204020203" pitchFamily="34" charset="0"/>
                <a:cs typeface="Pyidaungsu" panose="020B0502040204020203" pitchFamily="34" charset="0"/>
                <a:sym typeface="Arial"/>
              </a:rPr>
              <a:t>မ်းကျင်မှုများသည</a:t>
            </a:r>
            <a:r>
              <a:rPr lang="en-US" sz="2590" b="0" i="0" u="none" strike="noStrike" cap="none" dirty="0">
                <a:solidFill>
                  <a:schemeClr val="dk1"/>
                </a:solidFill>
                <a:latin typeface="Pyidaungsu" panose="020B0502040204020203" pitchFamily="34" charset="0"/>
                <a:cs typeface="Pyidaungsu" panose="020B0502040204020203" pitchFamily="34" charset="0"/>
                <a:sym typeface="Arial"/>
              </a:rPr>
              <a:t>် </a:t>
            </a:r>
            <a:r>
              <a:rPr lang="en-US" sz="2590" b="0" i="0" u="none" strike="noStrike" cap="none" dirty="0" err="1">
                <a:solidFill>
                  <a:schemeClr val="dk1"/>
                </a:solidFill>
                <a:latin typeface="Pyidaungsu" panose="020B0502040204020203" pitchFamily="34" charset="0"/>
                <a:cs typeface="Pyidaungsu" panose="020B0502040204020203" pitchFamily="34" charset="0"/>
                <a:sym typeface="Arial"/>
              </a:rPr>
              <a:t>တစ်ဖက်လူကို</a:t>
            </a:r>
            <a:r>
              <a:rPr lang="en-US" sz="2590" b="0" i="0" u="none" strike="noStrike" cap="none" dirty="0">
                <a:solidFill>
                  <a:schemeClr val="dk1"/>
                </a:solidFill>
                <a:latin typeface="Pyidaungsu" panose="020B0502040204020203" pitchFamily="34" charset="0"/>
                <a:cs typeface="Pyidaungsu" panose="020B0502040204020203" pitchFamily="34" charset="0"/>
                <a:sym typeface="Arial"/>
              </a:rPr>
              <a:t> </a:t>
            </a:r>
            <a:r>
              <a:rPr lang="en-US" sz="2590" b="0" i="0" u="none" strike="noStrike" cap="none" dirty="0" err="1">
                <a:solidFill>
                  <a:schemeClr val="dk1"/>
                </a:solidFill>
                <a:latin typeface="Pyidaungsu" panose="020B0502040204020203" pitchFamily="34" charset="0"/>
                <a:cs typeface="Pyidaungsu" panose="020B0502040204020203" pitchFamily="34" charset="0"/>
                <a:sym typeface="Arial"/>
              </a:rPr>
              <a:t>ပိုမိုကောင်းမွန်သော</a:t>
            </a:r>
            <a:r>
              <a:rPr lang="en-US" sz="2590" b="0" i="0" u="none" strike="noStrike" cap="none" dirty="0">
                <a:solidFill>
                  <a:schemeClr val="dk1"/>
                </a:solidFill>
                <a:latin typeface="Pyidaungsu" panose="020B0502040204020203" pitchFamily="34" charset="0"/>
                <a:cs typeface="Pyidaungsu" panose="020B0502040204020203" pitchFamily="34" charset="0"/>
                <a:sym typeface="Arial"/>
              </a:rPr>
              <a:t> </a:t>
            </a:r>
            <a:r>
              <a:rPr lang="en-US" sz="2590" b="0" i="0" u="none" strike="noStrike" cap="none" dirty="0" err="1">
                <a:solidFill>
                  <a:schemeClr val="dk1"/>
                </a:solidFill>
                <a:latin typeface="Pyidaungsu" panose="020B0502040204020203" pitchFamily="34" charset="0"/>
                <a:cs typeface="Pyidaungsu" panose="020B0502040204020203" pitchFamily="34" charset="0"/>
                <a:sym typeface="Arial"/>
              </a:rPr>
              <a:t>ခံစားချက်ရရှိစေရန</a:t>
            </a:r>
            <a:r>
              <a:rPr lang="en-US" sz="2590" b="0" i="0" u="none" strike="noStrike" cap="none" dirty="0">
                <a:solidFill>
                  <a:schemeClr val="dk1"/>
                </a:solidFill>
                <a:latin typeface="Pyidaungsu" panose="020B0502040204020203" pitchFamily="34" charset="0"/>
                <a:cs typeface="Pyidaungsu" panose="020B0502040204020203" pitchFamily="34" charset="0"/>
                <a:sym typeface="Arial"/>
              </a:rPr>
              <a:t>် </a:t>
            </a:r>
            <a:r>
              <a:rPr lang="en-US" sz="2590" b="0" i="0" u="none" strike="noStrike" cap="none" dirty="0" err="1">
                <a:solidFill>
                  <a:schemeClr val="dk1"/>
                </a:solidFill>
                <a:latin typeface="Pyidaungsu" panose="020B0502040204020203" pitchFamily="34" charset="0"/>
                <a:cs typeface="Pyidaungsu" panose="020B0502040204020203" pitchFamily="34" charset="0"/>
                <a:sym typeface="Arial"/>
              </a:rPr>
              <a:t>ကူညီခြင်း</a:t>
            </a:r>
            <a:r>
              <a:rPr lang="en-US" sz="2590" b="0" i="0" u="none" strike="noStrike" cap="none" dirty="0">
                <a:solidFill>
                  <a:schemeClr val="dk1"/>
                </a:solidFill>
                <a:latin typeface="Pyidaungsu" panose="020B0502040204020203" pitchFamily="34" charset="0"/>
                <a:cs typeface="Pyidaungsu" panose="020B0502040204020203" pitchFamily="34" charset="0"/>
                <a:sym typeface="Arial"/>
              </a:rPr>
              <a:t> </a:t>
            </a:r>
            <a:r>
              <a:rPr lang="en-US" sz="2590" b="0" i="0" u="none" strike="noStrike" cap="none" dirty="0" err="1">
                <a:solidFill>
                  <a:schemeClr val="dk1"/>
                </a:solidFill>
                <a:latin typeface="Pyidaungsu" panose="020B0502040204020203" pitchFamily="34" charset="0"/>
                <a:cs typeface="Pyidaungsu" panose="020B0502040204020203" pitchFamily="34" charset="0"/>
                <a:sym typeface="Arial"/>
              </a:rPr>
              <a:t>အတွက</a:t>
            </a:r>
            <a:r>
              <a:rPr lang="en-US" sz="2590" b="0" i="0" u="none" strike="noStrike" cap="none" dirty="0">
                <a:solidFill>
                  <a:schemeClr val="dk1"/>
                </a:solidFill>
                <a:latin typeface="Pyidaungsu" panose="020B0502040204020203" pitchFamily="34" charset="0"/>
                <a:cs typeface="Pyidaungsu" panose="020B0502040204020203" pitchFamily="34" charset="0"/>
                <a:sym typeface="Arial"/>
              </a:rPr>
              <a:t>် </a:t>
            </a:r>
            <a:r>
              <a:rPr lang="en-US" sz="2590" b="0" i="0" u="none" strike="noStrike" cap="none" dirty="0" err="1">
                <a:solidFill>
                  <a:schemeClr val="dk1"/>
                </a:solidFill>
                <a:latin typeface="Pyidaungsu" panose="020B0502040204020203" pitchFamily="34" charset="0"/>
                <a:cs typeface="Pyidaungsu" panose="020B0502040204020203" pitchFamily="34" charset="0"/>
                <a:sym typeface="Arial"/>
              </a:rPr>
              <a:t>လုံလောက်နိုင်ပါသည</a:t>
            </a:r>
            <a:r>
              <a:rPr lang="en-US" sz="2590" b="0" i="0" u="none" strike="noStrike" cap="none" dirty="0">
                <a:solidFill>
                  <a:schemeClr val="dk1"/>
                </a:solidFill>
                <a:latin typeface="Pyidaungsu" panose="020B0502040204020203" pitchFamily="34" charset="0"/>
                <a:cs typeface="Pyidaungsu" panose="020B0502040204020203" pitchFamily="34" charset="0"/>
                <a:sym typeface="Arial"/>
              </a:rPr>
              <a:t>်။  </a:t>
            </a:r>
            <a:endParaRPr dirty="0">
              <a:latin typeface="Pyidaungsu" panose="020B0502040204020203" pitchFamily="34" charset="0"/>
              <a:cs typeface="Pyidaungsu" panose="020B0502040204020203" pitchFamily="34" charset="0"/>
            </a:endParaRPr>
          </a:p>
          <a:p>
            <a:pPr marL="292100" marR="0" lvl="0" indent="-292100" algn="l" rtl="0">
              <a:lnSpc>
                <a:spcPct val="110000"/>
              </a:lnSpc>
              <a:spcBef>
                <a:spcPts val="0"/>
              </a:spcBef>
              <a:spcAft>
                <a:spcPts val="0"/>
              </a:spcAft>
              <a:buClr>
                <a:schemeClr val="dk1"/>
              </a:buClr>
              <a:buSzPts val="2800"/>
              <a:buFont typeface="Arial"/>
              <a:buChar char="•"/>
            </a:pPr>
            <a:r>
              <a:rPr lang="en-US" sz="2590" b="0" i="0" u="none" strike="noStrike" cap="none" dirty="0" err="1">
                <a:solidFill>
                  <a:schemeClr val="dk1"/>
                </a:solidFill>
                <a:latin typeface="Pyidaungsu" panose="020B0502040204020203" pitchFamily="34" charset="0"/>
                <a:cs typeface="Pyidaungsu" panose="020B0502040204020203" pitchFamily="34" charset="0"/>
                <a:sym typeface="Arial"/>
              </a:rPr>
              <a:t>သင</a:t>
            </a:r>
            <a:r>
              <a:rPr lang="en-US" sz="2590" b="0" i="0" u="none" strike="noStrike" cap="none" dirty="0">
                <a:solidFill>
                  <a:schemeClr val="dk1"/>
                </a:solidFill>
                <a:latin typeface="Pyidaungsu" panose="020B0502040204020203" pitchFamily="34" charset="0"/>
                <a:cs typeface="Pyidaungsu" panose="020B0502040204020203" pitchFamily="34" charset="0"/>
                <a:sym typeface="Arial"/>
              </a:rPr>
              <a:t>့်</a:t>
            </a:r>
            <a:r>
              <a:rPr lang="en-US" sz="2590" b="0" i="0" u="none" strike="noStrike" cap="none" dirty="0" err="1">
                <a:solidFill>
                  <a:schemeClr val="dk1"/>
                </a:solidFill>
                <a:latin typeface="Pyidaungsu" panose="020B0502040204020203" pitchFamily="34" charset="0"/>
                <a:cs typeface="Pyidaungsu" panose="020B0502040204020203" pitchFamily="34" charset="0"/>
                <a:sym typeface="Arial"/>
              </a:rPr>
              <a:t>ကိုယ်သင</a:t>
            </a:r>
            <a:r>
              <a:rPr lang="en-US" sz="2590" b="0" i="0" u="none" strike="noStrike" cap="none" dirty="0">
                <a:solidFill>
                  <a:schemeClr val="dk1"/>
                </a:solidFill>
                <a:latin typeface="Pyidaungsu" panose="020B0502040204020203" pitchFamily="34" charset="0"/>
                <a:cs typeface="Pyidaungsu" panose="020B0502040204020203" pitchFamily="34" charset="0"/>
                <a:sym typeface="Arial"/>
              </a:rPr>
              <a:t>် </a:t>
            </a:r>
            <a:r>
              <a:rPr lang="en-US" sz="2590" b="0" i="0" u="none" strike="noStrike" cap="none" dirty="0" err="1">
                <a:solidFill>
                  <a:schemeClr val="dk1"/>
                </a:solidFill>
                <a:latin typeface="Pyidaungsu" panose="020B0502040204020203" pitchFamily="34" charset="0"/>
                <a:cs typeface="Pyidaungsu" panose="020B0502040204020203" pitchFamily="34" charset="0"/>
                <a:sym typeface="Arial"/>
              </a:rPr>
              <a:t>မိတ်ဆက်တင်ပြပုံ</a:t>
            </a:r>
            <a:endParaRPr sz="2590" b="0" i="0" u="none" strike="noStrike" cap="none" dirty="0">
              <a:solidFill>
                <a:schemeClr val="dk1"/>
              </a:solidFill>
              <a:latin typeface="Pyidaungsu" panose="020B0502040204020203" pitchFamily="34" charset="0"/>
              <a:cs typeface="Pyidaungsu" panose="020B0502040204020203" pitchFamily="34" charset="0"/>
              <a:sym typeface="Arial"/>
            </a:endParaRPr>
          </a:p>
          <a:p>
            <a:pPr marL="285750" marR="0" lvl="0" indent="-285750" algn="l" rtl="0">
              <a:lnSpc>
                <a:spcPct val="110000"/>
              </a:lnSpc>
              <a:spcBef>
                <a:spcPts val="0"/>
              </a:spcBef>
              <a:spcAft>
                <a:spcPts val="0"/>
              </a:spcAft>
              <a:buClr>
                <a:schemeClr val="dk1"/>
              </a:buClr>
              <a:buSzPts val="2800"/>
              <a:buFont typeface="Arial"/>
              <a:buChar char="•"/>
            </a:pPr>
            <a:r>
              <a:rPr lang="en-US" sz="2590" b="0" i="0" u="none" strike="noStrike" cap="none" dirty="0" err="1">
                <a:solidFill>
                  <a:schemeClr val="dk1"/>
                </a:solidFill>
                <a:latin typeface="Pyidaungsu" panose="020B0502040204020203" pitchFamily="34" charset="0"/>
                <a:cs typeface="Pyidaungsu" panose="020B0502040204020203" pitchFamily="34" charset="0"/>
                <a:sym typeface="Arial"/>
              </a:rPr>
              <a:t>ထိရောက်သော</a:t>
            </a:r>
            <a:r>
              <a:rPr lang="en-US" sz="2590" b="0" i="0" u="none" strike="noStrike" cap="none" dirty="0">
                <a:solidFill>
                  <a:schemeClr val="dk1"/>
                </a:solidFill>
                <a:latin typeface="Pyidaungsu" panose="020B0502040204020203" pitchFamily="34" charset="0"/>
                <a:cs typeface="Pyidaungsu" panose="020B0502040204020203" pitchFamily="34" charset="0"/>
                <a:sym typeface="Arial"/>
              </a:rPr>
              <a:t> </a:t>
            </a:r>
            <a:r>
              <a:rPr lang="en-US" sz="2590" b="0" i="0" u="none" strike="noStrike" cap="none" dirty="0" err="1">
                <a:solidFill>
                  <a:schemeClr val="dk1"/>
                </a:solidFill>
                <a:latin typeface="Pyidaungsu" panose="020B0502040204020203" pitchFamily="34" charset="0"/>
                <a:cs typeface="Pyidaungsu" panose="020B0502040204020203" pitchFamily="34" charset="0"/>
                <a:sym typeface="Arial"/>
              </a:rPr>
              <a:t>နားထောင်မှု</a:t>
            </a:r>
            <a:endParaRPr sz="2590" b="0" i="0" u="none" strike="noStrike" cap="none" dirty="0">
              <a:solidFill>
                <a:schemeClr val="dk1"/>
              </a:solidFill>
              <a:latin typeface="Pyidaungsu" panose="020B0502040204020203" pitchFamily="34" charset="0"/>
              <a:cs typeface="Pyidaungsu" panose="020B0502040204020203" pitchFamily="34" charset="0"/>
              <a:sym typeface="Arial"/>
            </a:endParaRPr>
          </a:p>
          <a:p>
            <a:pPr marL="285750" marR="0" lvl="0" indent="-285750" algn="l" rtl="0">
              <a:lnSpc>
                <a:spcPct val="110000"/>
              </a:lnSpc>
              <a:spcBef>
                <a:spcPts val="0"/>
              </a:spcBef>
              <a:spcAft>
                <a:spcPts val="0"/>
              </a:spcAft>
              <a:buClr>
                <a:schemeClr val="dk1"/>
              </a:buClr>
              <a:buSzPts val="2800"/>
              <a:buFont typeface="Arial"/>
              <a:buChar char="•"/>
            </a:pPr>
            <a:r>
              <a:rPr lang="en-US" sz="2590" b="0" i="0" u="none" strike="noStrike" cap="none" dirty="0" err="1">
                <a:solidFill>
                  <a:schemeClr val="dk1"/>
                </a:solidFill>
                <a:latin typeface="Pyidaungsu" panose="020B0502040204020203" pitchFamily="34" charset="0"/>
                <a:cs typeface="Pyidaungsu" panose="020B0502040204020203" pitchFamily="34" charset="0"/>
                <a:sym typeface="Arial"/>
              </a:rPr>
              <a:t>စာနာမှု</a:t>
            </a:r>
            <a:r>
              <a:rPr lang="en-US" sz="2590" b="0" i="0" u="none" strike="noStrike" cap="none" dirty="0">
                <a:solidFill>
                  <a:schemeClr val="dk1"/>
                </a:solidFill>
                <a:latin typeface="Pyidaungsu" panose="020B0502040204020203" pitchFamily="34" charset="0"/>
                <a:cs typeface="Pyidaungsu" panose="020B0502040204020203" pitchFamily="34" charset="0"/>
                <a:sym typeface="Arial"/>
              </a:rPr>
              <a:t> </a:t>
            </a:r>
            <a:r>
              <a:rPr lang="en-US" sz="2590" b="0" i="0" u="none" strike="noStrike" cap="none" dirty="0" err="1">
                <a:solidFill>
                  <a:schemeClr val="dk1"/>
                </a:solidFill>
                <a:latin typeface="Pyidaungsu" panose="020B0502040204020203" pitchFamily="34" charset="0"/>
                <a:cs typeface="Pyidaungsu" panose="020B0502040204020203" pitchFamily="34" charset="0"/>
                <a:sym typeface="Arial"/>
              </a:rPr>
              <a:t>ပြသခြင်း</a:t>
            </a:r>
            <a:endParaRPr sz="2590" b="0" i="0" u="none" strike="noStrike" cap="none" dirty="0">
              <a:solidFill>
                <a:schemeClr val="dk1"/>
              </a:solidFill>
              <a:latin typeface="Pyidaungsu" panose="020B0502040204020203" pitchFamily="34" charset="0"/>
              <a:cs typeface="Pyidaungsu" panose="020B0502040204020203" pitchFamily="34" charset="0"/>
              <a:sym typeface="Arial"/>
            </a:endParaRPr>
          </a:p>
          <a:p>
            <a:pPr marL="0" marR="0" lvl="0" indent="0" algn="l" rtl="0">
              <a:lnSpc>
                <a:spcPct val="110000"/>
              </a:lnSpc>
              <a:spcBef>
                <a:spcPts val="0"/>
              </a:spcBef>
              <a:spcAft>
                <a:spcPts val="0"/>
              </a:spcAft>
              <a:buNone/>
            </a:pPr>
            <a:r>
              <a:rPr lang="en-US" sz="2590" b="0" i="0" u="none" strike="noStrike" cap="none" dirty="0" err="1">
                <a:solidFill>
                  <a:schemeClr val="dk1"/>
                </a:solidFill>
                <a:latin typeface="Pyidaungsu" panose="020B0502040204020203" pitchFamily="34" charset="0"/>
                <a:cs typeface="Pyidaungsu" panose="020B0502040204020203" pitchFamily="34" charset="0"/>
                <a:sym typeface="Arial"/>
              </a:rPr>
              <a:t>အကယ</a:t>
            </a:r>
            <a:r>
              <a:rPr lang="en-US" sz="2590" b="0" i="0" u="none" strike="noStrike" cap="none" dirty="0">
                <a:solidFill>
                  <a:schemeClr val="dk1"/>
                </a:solidFill>
                <a:latin typeface="Pyidaungsu" panose="020B0502040204020203" pitchFamily="34" charset="0"/>
                <a:cs typeface="Pyidaungsu" panose="020B0502040204020203" pitchFamily="34" charset="0"/>
                <a:sym typeface="Arial"/>
              </a:rPr>
              <a:t>်၍ </a:t>
            </a:r>
            <a:r>
              <a:rPr lang="en-US" sz="2590" b="0" i="0" u="none" strike="noStrike" cap="none" dirty="0" err="1">
                <a:solidFill>
                  <a:schemeClr val="dk1"/>
                </a:solidFill>
                <a:latin typeface="Pyidaungsu" panose="020B0502040204020203" pitchFamily="34" charset="0"/>
                <a:cs typeface="Pyidaungsu" panose="020B0502040204020203" pitchFamily="34" charset="0"/>
                <a:sym typeface="Arial"/>
              </a:rPr>
              <a:t>လူတစ်ဦးသည</a:t>
            </a:r>
            <a:r>
              <a:rPr lang="en-US" sz="2590" b="0" i="0" u="none" strike="noStrike" cap="none" dirty="0">
                <a:solidFill>
                  <a:schemeClr val="dk1"/>
                </a:solidFill>
                <a:latin typeface="Pyidaungsu" panose="020B0502040204020203" pitchFamily="34" charset="0"/>
                <a:cs typeface="Pyidaungsu" panose="020B0502040204020203" pitchFamily="34" charset="0"/>
                <a:sym typeface="Arial"/>
              </a:rPr>
              <a:t>် </a:t>
            </a:r>
            <a:r>
              <a:rPr lang="en-US" sz="2590" b="0" i="0" u="none" strike="noStrike" cap="none" dirty="0" err="1">
                <a:solidFill>
                  <a:schemeClr val="dk1"/>
                </a:solidFill>
                <a:latin typeface="Pyidaungsu" panose="020B0502040204020203" pitchFamily="34" charset="0"/>
                <a:cs typeface="Pyidaungsu" panose="020B0502040204020203" pitchFamily="34" charset="0"/>
                <a:sym typeface="Arial"/>
              </a:rPr>
              <a:t>အကူအညီ</a:t>
            </a:r>
            <a:r>
              <a:rPr lang="en-US" sz="2590" b="0" i="0" u="none" strike="noStrike" cap="none" dirty="0">
                <a:solidFill>
                  <a:schemeClr val="dk1"/>
                </a:solidFill>
                <a:latin typeface="Pyidaungsu" panose="020B0502040204020203" pitchFamily="34" charset="0"/>
                <a:cs typeface="Pyidaungsu" panose="020B0502040204020203" pitchFamily="34" charset="0"/>
                <a:sym typeface="Arial"/>
              </a:rPr>
              <a:t> </a:t>
            </a:r>
            <a:r>
              <a:rPr lang="en-US" sz="2590" b="0" i="0" u="none" strike="noStrike" cap="none" dirty="0" err="1">
                <a:solidFill>
                  <a:schemeClr val="dk1"/>
                </a:solidFill>
                <a:latin typeface="Pyidaungsu" panose="020B0502040204020203" pitchFamily="34" charset="0"/>
                <a:cs typeface="Pyidaungsu" panose="020B0502040204020203" pitchFamily="34" charset="0"/>
                <a:sym typeface="Arial"/>
              </a:rPr>
              <a:t>ပို</a:t>
            </a:r>
            <a:r>
              <a:rPr lang="en-US" sz="2590" b="0" i="0" u="none" strike="noStrike" cap="none" dirty="0">
                <a:solidFill>
                  <a:schemeClr val="dk1"/>
                </a:solidFill>
                <a:latin typeface="Pyidaungsu" panose="020B0502040204020203" pitchFamily="34" charset="0"/>
                <a:cs typeface="Pyidaungsu" panose="020B0502040204020203" pitchFamily="34" charset="0"/>
                <a:sym typeface="Arial"/>
              </a:rPr>
              <a:t>၍ </a:t>
            </a:r>
            <a:r>
              <a:rPr lang="en-US" sz="2590" b="0" i="0" u="none" strike="noStrike" cap="none" dirty="0" err="1">
                <a:solidFill>
                  <a:schemeClr val="dk1"/>
                </a:solidFill>
                <a:latin typeface="Pyidaungsu" panose="020B0502040204020203" pitchFamily="34" charset="0"/>
                <a:cs typeface="Pyidaungsu" panose="020B0502040204020203" pitchFamily="34" charset="0"/>
                <a:sym typeface="Arial"/>
              </a:rPr>
              <a:t>လိုအပ်ပါက</a:t>
            </a:r>
            <a:r>
              <a:rPr lang="en-US" sz="2590" b="0" i="0" u="none" strike="noStrike" cap="none" dirty="0">
                <a:solidFill>
                  <a:schemeClr val="dk1"/>
                </a:solidFill>
                <a:latin typeface="Pyidaungsu" panose="020B0502040204020203" pitchFamily="34" charset="0"/>
                <a:cs typeface="Pyidaungsu" panose="020B0502040204020203" pitchFamily="34" charset="0"/>
                <a:sym typeface="Arial"/>
              </a:rPr>
              <a:t> </a:t>
            </a:r>
            <a:r>
              <a:rPr lang="en-US" sz="2590" b="0" i="0" u="none" strike="noStrike" cap="none" dirty="0" err="1">
                <a:solidFill>
                  <a:schemeClr val="dk1"/>
                </a:solidFill>
                <a:latin typeface="Pyidaungsu" panose="020B0502040204020203" pitchFamily="34" charset="0"/>
                <a:cs typeface="Pyidaungsu" panose="020B0502040204020203" pitchFamily="34" charset="0"/>
                <a:sym typeface="Arial"/>
              </a:rPr>
              <a:t>ဆက်လက်ဖော်ပြမည</a:t>
            </a:r>
            <a:r>
              <a:rPr lang="en-US" sz="2590" b="0" i="0" u="none" strike="noStrike" cap="none" dirty="0">
                <a:solidFill>
                  <a:schemeClr val="dk1"/>
                </a:solidFill>
                <a:latin typeface="Pyidaungsu" panose="020B0502040204020203" pitchFamily="34" charset="0"/>
                <a:cs typeface="Pyidaungsu" panose="020B0502040204020203" pitchFamily="34" charset="0"/>
                <a:sym typeface="Arial"/>
              </a:rPr>
              <a:t>့်</a:t>
            </a:r>
            <a:r>
              <a:rPr lang="en-US" sz="2590" b="0" i="0" u="none" strike="noStrike" cap="none" dirty="0" err="1">
                <a:solidFill>
                  <a:schemeClr val="dk1"/>
                </a:solidFill>
                <a:latin typeface="Pyidaungsu" panose="020B0502040204020203" pitchFamily="34" charset="0"/>
                <a:cs typeface="Pyidaungsu" panose="020B0502040204020203" pitchFamily="34" charset="0"/>
                <a:sym typeface="Arial"/>
              </a:rPr>
              <a:t>အချက</a:t>
            </a:r>
            <a:r>
              <a:rPr lang="en-US" sz="2590" b="0" i="0" u="none" strike="noStrike" cap="none" dirty="0">
                <a:solidFill>
                  <a:schemeClr val="dk1"/>
                </a:solidFill>
                <a:latin typeface="Pyidaungsu" panose="020B0502040204020203" pitchFamily="34" charset="0"/>
                <a:cs typeface="Pyidaungsu" panose="020B0502040204020203" pitchFamily="34" charset="0"/>
                <a:sym typeface="Arial"/>
              </a:rPr>
              <a:t>် </a:t>
            </a:r>
            <a:r>
              <a:rPr lang="en-US" sz="2590" b="0" i="0" u="none" strike="noStrike" cap="none" dirty="0" err="1">
                <a:solidFill>
                  <a:schemeClr val="dk1"/>
                </a:solidFill>
                <a:latin typeface="Pyidaungsu" panose="020B0502040204020203" pitchFamily="34" charset="0"/>
                <a:cs typeface="Pyidaungsu" panose="020B0502040204020203" pitchFamily="34" charset="0"/>
                <a:sym typeface="Arial"/>
              </a:rPr>
              <a:t>များမှာ</a:t>
            </a:r>
            <a:r>
              <a:rPr lang="en-US" sz="2590" b="0" i="0" u="none" strike="noStrike" cap="none" dirty="0">
                <a:solidFill>
                  <a:schemeClr val="dk1"/>
                </a:solidFill>
                <a:latin typeface="Pyidaungsu" panose="020B0502040204020203" pitchFamily="34" charset="0"/>
                <a:cs typeface="Pyidaungsu" panose="020B0502040204020203" pitchFamily="34" charset="0"/>
                <a:sym typeface="Arial"/>
              </a:rPr>
              <a:t> </a:t>
            </a:r>
            <a:r>
              <a:rPr lang="en-US" sz="2590" b="0" i="0" u="none" strike="noStrike" cap="none" dirty="0" err="1">
                <a:solidFill>
                  <a:schemeClr val="dk1"/>
                </a:solidFill>
                <a:latin typeface="Pyidaungsu" panose="020B0502040204020203" pitchFamily="34" charset="0"/>
                <a:cs typeface="Pyidaungsu" panose="020B0502040204020203" pitchFamily="34" charset="0"/>
                <a:sym typeface="Arial"/>
              </a:rPr>
              <a:t>အသုံးဝင်နိုင်ပါသည</a:t>
            </a:r>
            <a:r>
              <a:rPr lang="en-US" sz="2590" b="0" i="0" u="none" strike="noStrike" cap="none" dirty="0">
                <a:solidFill>
                  <a:schemeClr val="dk1"/>
                </a:solidFill>
                <a:latin typeface="Pyidaungsu" panose="020B0502040204020203" pitchFamily="34" charset="0"/>
                <a:cs typeface="Pyidaungsu" panose="020B0502040204020203" pitchFamily="34" charset="0"/>
                <a:sym typeface="Arial"/>
              </a:rPr>
              <a:t>်။</a:t>
            </a:r>
            <a:endParaRPr dirty="0">
              <a:latin typeface="Pyidaungsu" panose="020B0502040204020203" pitchFamily="34" charset="0"/>
              <a:cs typeface="Pyidaungsu" panose="020B0502040204020203"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18"/>
          <p:cNvSpPr txBox="1">
            <a:spLocks noGrp="1"/>
          </p:cNvSpPr>
          <p:nvPr>
            <p:ph type="subTitle" idx="1"/>
          </p:nvPr>
        </p:nvSpPr>
        <p:spPr>
          <a:xfrm>
            <a:off x="315042" y="537482"/>
            <a:ext cx="6005170" cy="3954131"/>
          </a:xfrm>
          <a:prstGeom prst="rect">
            <a:avLst/>
          </a:prstGeom>
          <a:noFill/>
          <a:ln>
            <a:noFill/>
          </a:ln>
        </p:spPr>
        <p:txBody>
          <a:bodyPr spcFirstLastPara="1" wrap="square" lIns="91425" tIns="45700" rIns="91425" bIns="45700" anchor="t" anchorCtr="0">
            <a:normAutofit fontScale="47500" lnSpcReduction="20000"/>
          </a:bodyPr>
          <a:lstStyle/>
          <a:p>
            <a:pPr marL="0" lvl="0" indent="0" algn="l" rtl="0">
              <a:lnSpc>
                <a:spcPct val="170000"/>
              </a:lnSpc>
              <a:spcBef>
                <a:spcPts val="0"/>
              </a:spcBef>
              <a:spcAft>
                <a:spcPts val="0"/>
              </a:spcAft>
              <a:buSzPct val="107327"/>
              <a:buNone/>
            </a:pPr>
            <a:r>
              <a:rPr lang="en-US" sz="5100" dirty="0" err="1">
                <a:latin typeface="Pyidaungsu" panose="020B0502040204020203" pitchFamily="34" charset="0"/>
                <a:cs typeface="Pyidaungsu" panose="020B0502040204020203" pitchFamily="34" charset="0"/>
                <a:sym typeface="Arial"/>
              </a:rPr>
              <a:t>ပထမဦးစွာ</a:t>
            </a:r>
            <a:r>
              <a:rPr lang="en-US" sz="5100" dirty="0">
                <a:latin typeface="Pyidaungsu" panose="020B0502040204020203" pitchFamily="34" charset="0"/>
                <a:cs typeface="Pyidaungsu" panose="020B0502040204020203" pitchFamily="34" charset="0"/>
                <a:sym typeface="Arial"/>
              </a:rPr>
              <a:t> </a:t>
            </a:r>
            <a:r>
              <a:rPr lang="en-US" sz="5100" dirty="0" err="1">
                <a:latin typeface="Pyidaungsu" panose="020B0502040204020203" pitchFamily="34" charset="0"/>
                <a:cs typeface="Pyidaungsu" panose="020B0502040204020203" pitchFamily="34" charset="0"/>
                <a:sym typeface="Arial"/>
              </a:rPr>
              <a:t>ထိုသူအား</a:t>
            </a:r>
            <a:r>
              <a:rPr lang="en-US" sz="5100" dirty="0">
                <a:latin typeface="Pyidaungsu" panose="020B0502040204020203" pitchFamily="34" charset="0"/>
                <a:cs typeface="Pyidaungsu" panose="020B0502040204020203" pitchFamily="34" charset="0"/>
                <a:sym typeface="Arial"/>
              </a:rPr>
              <a:t> </a:t>
            </a:r>
            <a:r>
              <a:rPr lang="en-US" sz="5100" dirty="0" err="1">
                <a:latin typeface="Pyidaungsu" panose="020B0502040204020203" pitchFamily="34" charset="0"/>
                <a:cs typeface="Pyidaungsu" panose="020B0502040204020203" pitchFamily="34" charset="0"/>
                <a:sym typeface="Arial"/>
              </a:rPr>
              <a:t>ပိုမိုကောင်းမွန်သော</a:t>
            </a:r>
            <a:r>
              <a:rPr lang="en-US" sz="5100" dirty="0">
                <a:latin typeface="Pyidaungsu" panose="020B0502040204020203" pitchFamily="34" charset="0"/>
                <a:cs typeface="Pyidaungsu" panose="020B0502040204020203" pitchFamily="34" charset="0"/>
                <a:sym typeface="Arial"/>
              </a:rPr>
              <a:t> </a:t>
            </a:r>
            <a:r>
              <a:rPr lang="en-US" sz="5100" dirty="0" err="1">
                <a:latin typeface="Pyidaungsu" panose="020B0502040204020203" pitchFamily="34" charset="0"/>
                <a:cs typeface="Pyidaungsu" panose="020B0502040204020203" pitchFamily="34" charset="0"/>
                <a:sym typeface="Arial"/>
              </a:rPr>
              <a:t>ခံစားချက်အတွက</a:t>
            </a:r>
            <a:r>
              <a:rPr lang="en-US" sz="5100" dirty="0">
                <a:latin typeface="Pyidaungsu" panose="020B0502040204020203" pitchFamily="34" charset="0"/>
                <a:cs typeface="Pyidaungsu" panose="020B0502040204020203" pitchFamily="34" charset="0"/>
                <a:sym typeface="Arial"/>
              </a:rPr>
              <a:t>် </a:t>
            </a:r>
            <a:r>
              <a:rPr lang="en-US" sz="5100" dirty="0" err="1">
                <a:latin typeface="Pyidaungsu" panose="020B0502040204020203" pitchFamily="34" charset="0"/>
                <a:cs typeface="Pyidaungsu" panose="020B0502040204020203" pitchFamily="34" charset="0"/>
                <a:sym typeface="Arial"/>
              </a:rPr>
              <a:t>သူတို</a:t>
            </a:r>
            <a:r>
              <a:rPr lang="en-US" sz="5100" dirty="0">
                <a:latin typeface="Pyidaungsu" panose="020B0502040204020203" pitchFamily="34" charset="0"/>
                <a:cs typeface="Pyidaungsu" panose="020B0502040204020203" pitchFamily="34" charset="0"/>
                <a:sym typeface="Arial"/>
              </a:rPr>
              <a:t>့ </a:t>
            </a:r>
            <a:r>
              <a:rPr lang="en-US" sz="5100" dirty="0" err="1">
                <a:latin typeface="Pyidaungsu" panose="020B0502040204020203" pitchFamily="34" charset="0"/>
                <a:cs typeface="Pyidaungsu" panose="020B0502040204020203" pitchFamily="34" charset="0"/>
                <a:sym typeface="Arial"/>
              </a:rPr>
              <a:t>လုပ်ဆောင်နိုင်မည</a:t>
            </a:r>
            <a:r>
              <a:rPr lang="en-US" sz="5100" dirty="0">
                <a:latin typeface="Pyidaungsu" panose="020B0502040204020203" pitchFamily="34" charset="0"/>
                <a:cs typeface="Pyidaungsu" panose="020B0502040204020203" pitchFamily="34" charset="0"/>
                <a:sym typeface="Arial"/>
              </a:rPr>
              <a:t>့် </a:t>
            </a:r>
            <a:r>
              <a:rPr lang="en-US" sz="5100" dirty="0" err="1">
                <a:latin typeface="Pyidaungsu" panose="020B0502040204020203" pitchFamily="34" charset="0"/>
                <a:cs typeface="Pyidaungsu" panose="020B0502040204020203" pitchFamily="34" charset="0"/>
                <a:sym typeface="Arial"/>
              </a:rPr>
              <a:t>အရာတစ်ခုကို</a:t>
            </a:r>
            <a:r>
              <a:rPr lang="en-US" sz="5100" dirty="0">
                <a:latin typeface="Pyidaungsu" panose="020B0502040204020203" pitchFamily="34" charset="0"/>
                <a:cs typeface="Pyidaungsu" panose="020B0502040204020203" pitchFamily="34" charset="0"/>
                <a:sym typeface="Arial"/>
              </a:rPr>
              <a:t> </a:t>
            </a:r>
            <a:r>
              <a:rPr lang="en-US" sz="5100" dirty="0" err="1">
                <a:latin typeface="Pyidaungsu" panose="020B0502040204020203" pitchFamily="34" charset="0"/>
                <a:cs typeface="Pyidaungsu" panose="020B0502040204020203" pitchFamily="34" charset="0"/>
                <a:sym typeface="Arial"/>
              </a:rPr>
              <a:t>စဉ်းစားကြည</a:t>
            </a:r>
            <a:r>
              <a:rPr lang="en-US" sz="5100" dirty="0">
                <a:latin typeface="Pyidaungsu" panose="020B0502040204020203" pitchFamily="34" charset="0"/>
                <a:cs typeface="Pyidaungsu" panose="020B0502040204020203" pitchFamily="34" charset="0"/>
                <a:sym typeface="Arial"/>
              </a:rPr>
              <a:t>့်</a:t>
            </a:r>
            <a:r>
              <a:rPr lang="en-US" sz="5100" dirty="0" err="1">
                <a:latin typeface="Pyidaungsu" panose="020B0502040204020203" pitchFamily="34" charset="0"/>
                <a:cs typeface="Pyidaungsu" panose="020B0502040204020203" pitchFamily="34" charset="0"/>
                <a:sym typeface="Arial"/>
              </a:rPr>
              <a:t>ရန</a:t>
            </a:r>
            <a:r>
              <a:rPr lang="en-US" sz="5100" dirty="0">
                <a:latin typeface="Pyidaungsu" panose="020B0502040204020203" pitchFamily="34" charset="0"/>
                <a:cs typeface="Pyidaungsu" panose="020B0502040204020203" pitchFamily="34" charset="0"/>
                <a:sym typeface="Arial"/>
              </a:rPr>
              <a:t>် </a:t>
            </a:r>
            <a:r>
              <a:rPr lang="en-US" sz="5100" dirty="0" err="1">
                <a:latin typeface="Pyidaungsu" panose="020B0502040204020203" pitchFamily="34" charset="0"/>
                <a:cs typeface="Pyidaungsu" panose="020B0502040204020203" pitchFamily="34" charset="0"/>
                <a:sym typeface="Arial"/>
              </a:rPr>
              <a:t>တိုက်တွန်း</a:t>
            </a:r>
            <a:r>
              <a:rPr lang="en-US" sz="5100" dirty="0">
                <a:latin typeface="Pyidaungsu" panose="020B0502040204020203" pitchFamily="34" charset="0"/>
                <a:cs typeface="Pyidaungsu" panose="020B0502040204020203" pitchFamily="34" charset="0"/>
                <a:sym typeface="Arial"/>
              </a:rPr>
              <a:t> </a:t>
            </a:r>
            <a:r>
              <a:rPr lang="en-US" sz="5100" dirty="0" err="1">
                <a:latin typeface="Pyidaungsu" panose="020B0502040204020203" pitchFamily="34" charset="0"/>
                <a:cs typeface="Pyidaungsu" panose="020B0502040204020203" pitchFamily="34" charset="0"/>
                <a:sym typeface="Arial"/>
              </a:rPr>
              <a:t>အားပေးပ</a:t>
            </a:r>
            <a:r>
              <a:rPr lang="en-US" sz="5100" dirty="0">
                <a:latin typeface="Pyidaungsu" panose="020B0502040204020203" pitchFamily="34" charset="0"/>
                <a:cs typeface="Pyidaungsu" panose="020B0502040204020203" pitchFamily="34" charset="0"/>
                <a:sym typeface="Arial"/>
              </a:rPr>
              <a:t>ါ။ </a:t>
            </a:r>
            <a:r>
              <a:rPr lang="en-US" sz="5100" dirty="0" err="1">
                <a:latin typeface="Pyidaungsu" panose="020B0502040204020203" pitchFamily="34" charset="0"/>
                <a:cs typeface="Pyidaungsu" panose="020B0502040204020203" pitchFamily="34" charset="0"/>
                <a:sym typeface="Arial"/>
              </a:rPr>
              <a:t>စိတ်ဖိစီးမှု</a:t>
            </a:r>
            <a:r>
              <a:rPr lang="en-US" sz="5100" dirty="0">
                <a:latin typeface="Pyidaungsu" panose="020B0502040204020203" pitchFamily="34" charset="0"/>
                <a:cs typeface="Pyidaungsu" panose="020B0502040204020203" pitchFamily="34" charset="0"/>
                <a:sym typeface="Arial"/>
              </a:rPr>
              <a:t> </a:t>
            </a:r>
            <a:r>
              <a:rPr lang="en-US" sz="5100" dirty="0" err="1">
                <a:latin typeface="Pyidaungsu" panose="020B0502040204020203" pitchFamily="34" charset="0"/>
                <a:cs typeface="Pyidaungsu" panose="020B0502040204020203" pitchFamily="34" charset="0"/>
                <a:sym typeface="Arial"/>
              </a:rPr>
              <a:t>ခံစားရချိန်တွင</a:t>
            </a:r>
            <a:r>
              <a:rPr lang="en-US" sz="5100" dirty="0">
                <a:latin typeface="Pyidaungsu" panose="020B0502040204020203" pitchFamily="34" charset="0"/>
                <a:cs typeface="Pyidaungsu" panose="020B0502040204020203" pitchFamily="34" charset="0"/>
                <a:sym typeface="Arial"/>
              </a:rPr>
              <a:t>် </a:t>
            </a:r>
            <a:r>
              <a:rPr lang="en-US" sz="5100" dirty="0" err="1">
                <a:latin typeface="Pyidaungsu" panose="020B0502040204020203" pitchFamily="34" charset="0"/>
                <a:cs typeface="Pyidaungsu" panose="020B0502040204020203" pitchFamily="34" charset="0"/>
                <a:sym typeface="Arial"/>
              </a:rPr>
              <a:t>မိမိ</a:t>
            </a:r>
            <a:r>
              <a:rPr lang="en-US" sz="5100" dirty="0">
                <a:latin typeface="Pyidaungsu" panose="020B0502040204020203" pitchFamily="34" charset="0"/>
                <a:cs typeface="Pyidaungsu" panose="020B0502040204020203" pitchFamily="34" charset="0"/>
                <a:sym typeface="Arial"/>
              </a:rPr>
              <a:t> </a:t>
            </a:r>
            <a:r>
              <a:rPr lang="en-US" sz="5100" dirty="0" err="1">
                <a:latin typeface="Pyidaungsu" panose="020B0502040204020203" pitchFamily="34" charset="0"/>
                <a:cs typeface="Pyidaungsu" panose="020B0502040204020203" pitchFamily="34" charset="0"/>
                <a:sym typeface="Arial"/>
              </a:rPr>
              <a:t>ကိုယ်ကို</a:t>
            </a:r>
            <a:r>
              <a:rPr lang="en-US" sz="5100" dirty="0">
                <a:latin typeface="Pyidaungsu" panose="020B0502040204020203" pitchFamily="34" charset="0"/>
                <a:cs typeface="Pyidaungsu" panose="020B0502040204020203" pitchFamily="34" charset="0"/>
                <a:sym typeface="Arial"/>
              </a:rPr>
              <a:t> </a:t>
            </a:r>
            <a:r>
              <a:rPr lang="en-US" sz="5100" dirty="0" err="1">
                <a:latin typeface="Pyidaungsu" panose="020B0502040204020203" pitchFamily="34" charset="0"/>
                <a:cs typeface="Pyidaungsu" panose="020B0502040204020203" pitchFamily="34" charset="0"/>
                <a:sym typeface="Arial"/>
              </a:rPr>
              <a:t>ကူညီရန</a:t>
            </a:r>
            <a:r>
              <a:rPr lang="en-US" sz="5100" dirty="0">
                <a:latin typeface="Pyidaungsu" panose="020B0502040204020203" pitchFamily="34" charset="0"/>
                <a:cs typeface="Pyidaungsu" panose="020B0502040204020203" pitchFamily="34" charset="0"/>
                <a:sym typeface="Arial"/>
              </a:rPr>
              <a:t>် </a:t>
            </a:r>
            <a:r>
              <a:rPr lang="en-US" sz="5100" dirty="0" err="1">
                <a:latin typeface="Pyidaungsu" panose="020B0502040204020203" pitchFamily="34" charset="0"/>
                <a:cs typeface="Pyidaungsu" panose="020B0502040204020203" pitchFamily="34" charset="0"/>
                <a:sym typeface="Arial"/>
              </a:rPr>
              <a:t>လုပ်လေ့ရှိသောအရာများ</a:t>
            </a:r>
            <a:r>
              <a:rPr lang="en-US" sz="5100" dirty="0">
                <a:latin typeface="Pyidaungsu" panose="020B0502040204020203" pitchFamily="34" charset="0"/>
                <a:cs typeface="Pyidaungsu" panose="020B0502040204020203" pitchFamily="34" charset="0"/>
                <a:sym typeface="Arial"/>
              </a:rPr>
              <a:t> </a:t>
            </a:r>
            <a:r>
              <a:rPr lang="en-US" sz="5100" dirty="0" err="1">
                <a:latin typeface="Pyidaungsu" panose="020B0502040204020203" pitchFamily="34" charset="0"/>
                <a:cs typeface="Pyidaungsu" panose="020B0502040204020203" pitchFamily="34" charset="0"/>
                <a:sym typeface="Arial"/>
              </a:rPr>
              <a:t>ရှိပြီးဖြစ်နိုင်သည</a:t>
            </a:r>
            <a:r>
              <a:rPr lang="en-US" sz="5100" dirty="0">
                <a:latin typeface="Pyidaungsu" panose="020B0502040204020203" pitchFamily="34" charset="0"/>
                <a:cs typeface="Pyidaungsu" panose="020B0502040204020203" pitchFamily="34" charset="0"/>
                <a:sym typeface="Arial"/>
              </a:rPr>
              <a:t>်။ </a:t>
            </a:r>
            <a:r>
              <a:rPr lang="en-US" sz="5100" dirty="0" err="1">
                <a:latin typeface="Pyidaungsu" panose="020B0502040204020203" pitchFamily="34" charset="0"/>
                <a:cs typeface="Pyidaungsu" panose="020B0502040204020203" pitchFamily="34" charset="0"/>
                <a:sym typeface="Arial"/>
              </a:rPr>
              <a:t>ထိုအသိကို</a:t>
            </a:r>
            <a:r>
              <a:rPr lang="en-US" sz="5100" dirty="0">
                <a:latin typeface="Pyidaungsu" panose="020B0502040204020203" pitchFamily="34" charset="0"/>
                <a:cs typeface="Pyidaungsu" panose="020B0502040204020203" pitchFamily="34" charset="0"/>
                <a:sym typeface="Arial"/>
              </a:rPr>
              <a:t> </a:t>
            </a:r>
            <a:r>
              <a:rPr lang="en-US" sz="5100" dirty="0" err="1">
                <a:latin typeface="Pyidaungsu" panose="020B0502040204020203" pitchFamily="34" charset="0"/>
                <a:cs typeface="Pyidaungsu" panose="020B0502040204020203" pitchFamily="34" charset="0"/>
                <a:sym typeface="Arial"/>
              </a:rPr>
              <a:t>ပြန်လည်ဖော</a:t>
            </a:r>
            <a:r>
              <a:rPr lang="en-US" sz="5100" dirty="0">
                <a:latin typeface="Pyidaungsu" panose="020B0502040204020203" pitchFamily="34" charset="0"/>
                <a:cs typeface="Pyidaungsu" panose="020B0502040204020203" pitchFamily="34" charset="0"/>
                <a:sym typeface="Arial"/>
              </a:rPr>
              <a:t>် </a:t>
            </a:r>
            <a:r>
              <a:rPr lang="en-US" sz="5100" dirty="0" err="1">
                <a:latin typeface="Pyidaungsu" panose="020B0502040204020203" pitchFamily="34" charset="0"/>
                <a:cs typeface="Pyidaungsu" panose="020B0502040204020203" pitchFamily="34" charset="0"/>
                <a:sym typeface="Arial"/>
              </a:rPr>
              <a:t>ထုတ်နိုင်ရန</a:t>
            </a:r>
            <a:r>
              <a:rPr lang="en-US" sz="5100" dirty="0">
                <a:latin typeface="Pyidaungsu" panose="020B0502040204020203" pitchFamily="34" charset="0"/>
                <a:cs typeface="Pyidaungsu" panose="020B0502040204020203" pitchFamily="34" charset="0"/>
                <a:sym typeface="Arial"/>
              </a:rPr>
              <a:t>် </a:t>
            </a:r>
            <a:r>
              <a:rPr lang="en-US" sz="5100" dirty="0" err="1">
                <a:latin typeface="Pyidaungsu" panose="020B0502040204020203" pitchFamily="34" charset="0"/>
                <a:cs typeface="Pyidaungsu" panose="020B0502040204020203" pitchFamily="34" charset="0"/>
                <a:sym typeface="Arial"/>
              </a:rPr>
              <a:t>အောက်ပါမေးခွန်းများ</a:t>
            </a:r>
            <a:r>
              <a:rPr lang="en-US" sz="5100" dirty="0">
                <a:latin typeface="Pyidaungsu" panose="020B0502040204020203" pitchFamily="34" charset="0"/>
                <a:cs typeface="Pyidaungsu" panose="020B0502040204020203" pitchFamily="34" charset="0"/>
                <a:sym typeface="Arial"/>
              </a:rPr>
              <a:t> </a:t>
            </a:r>
            <a:r>
              <a:rPr lang="en-US" sz="5100" dirty="0" err="1">
                <a:latin typeface="Pyidaungsu" panose="020B0502040204020203" pitchFamily="34" charset="0"/>
                <a:cs typeface="Pyidaungsu" panose="020B0502040204020203" pitchFamily="34" charset="0"/>
                <a:sym typeface="Arial"/>
              </a:rPr>
              <a:t>မေးပ</a:t>
            </a:r>
            <a:r>
              <a:rPr lang="en-US" sz="5100" dirty="0">
                <a:latin typeface="Pyidaungsu" panose="020B0502040204020203" pitchFamily="34" charset="0"/>
                <a:cs typeface="Pyidaungsu" panose="020B0502040204020203" pitchFamily="34" charset="0"/>
                <a:sym typeface="Arial"/>
              </a:rPr>
              <a:t>ါ။ </a:t>
            </a:r>
            <a:endParaRPr dirty="0">
              <a:latin typeface="Pyidaungsu" panose="020B0502040204020203" pitchFamily="34" charset="0"/>
              <a:cs typeface="Pyidaungsu" panose="020B0502040204020203" pitchFamily="34" charset="0"/>
            </a:endParaRPr>
          </a:p>
          <a:p>
            <a:pPr marL="0" lvl="0" indent="0" algn="l" rtl="0">
              <a:lnSpc>
                <a:spcPct val="100000"/>
              </a:lnSpc>
              <a:spcBef>
                <a:spcPts val="0"/>
              </a:spcBef>
              <a:spcAft>
                <a:spcPts val="0"/>
              </a:spcAft>
              <a:buClr>
                <a:schemeClr val="dk1"/>
              </a:buClr>
              <a:buSzPct val="210526"/>
              <a:buNone/>
            </a:pPr>
            <a:endParaRPr sz="2600" dirty="0">
              <a:latin typeface="Arial"/>
              <a:ea typeface="Arial"/>
              <a:cs typeface="Arial"/>
              <a:sym typeface="Arial"/>
            </a:endParaRPr>
          </a:p>
        </p:txBody>
      </p:sp>
      <p:pic>
        <p:nvPicPr>
          <p:cNvPr id="207" name="Google Shape;207;p18"/>
          <p:cNvPicPr preferRelativeResize="0"/>
          <p:nvPr/>
        </p:nvPicPr>
        <p:blipFill rotWithShape="1">
          <a:blip r:embed="rId3">
            <a:alphaModFix/>
          </a:blip>
          <a:srcRect l="9061" r="34268"/>
          <a:stretch/>
        </p:blipFill>
        <p:spPr>
          <a:xfrm>
            <a:off x="6024934"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19"/>
          <p:cNvSpPr txBox="1">
            <a:spLocks noGrp="1"/>
          </p:cNvSpPr>
          <p:nvPr>
            <p:ph type="subTitle" idx="1"/>
          </p:nvPr>
        </p:nvSpPr>
        <p:spPr>
          <a:xfrm>
            <a:off x="641595" y="5391165"/>
            <a:ext cx="10908792" cy="548640"/>
          </a:xfrm>
          <a:prstGeom prst="rect">
            <a:avLst/>
          </a:prstGeom>
          <a:noFill/>
          <a:ln>
            <a:noFill/>
          </a:ln>
        </p:spPr>
        <p:txBody>
          <a:bodyPr spcFirstLastPara="1" wrap="square" lIns="91425" tIns="45700" rIns="91425" bIns="45700" anchor="ctr" anchorCtr="0">
            <a:normAutofit fontScale="92500" lnSpcReduction="20000"/>
          </a:bodyPr>
          <a:lstStyle/>
          <a:p>
            <a:pPr marL="0" lvl="0" indent="0" algn="ctr" rtl="0">
              <a:lnSpc>
                <a:spcPct val="150000"/>
              </a:lnSpc>
              <a:spcBef>
                <a:spcPts val="0"/>
              </a:spcBef>
              <a:spcAft>
                <a:spcPts val="0"/>
              </a:spcAft>
              <a:buSzPct val="108108"/>
              <a:buNone/>
            </a:pPr>
            <a:r>
              <a:rPr lang="en-US" sz="2400">
                <a:latin typeface="Arial"/>
                <a:ea typeface="Arial"/>
                <a:cs typeface="Arial"/>
                <a:sym typeface="Arial"/>
              </a:rPr>
              <a:t>သူတို့သည် တစ်စုံတစ်ခုကို အသည်းအသန်စဉ်းစားနေရပါက သင့်အနေနှင့် အစဖော်ပေးနိုင်သည်။ </a:t>
            </a:r>
            <a:endParaRPr sz="1200">
              <a:latin typeface="Arial"/>
              <a:ea typeface="Arial"/>
              <a:cs typeface="Arial"/>
              <a:sym typeface="Arial"/>
            </a:endParaRPr>
          </a:p>
        </p:txBody>
      </p:sp>
      <p:pic>
        <p:nvPicPr>
          <p:cNvPr id="214" name="Google Shape;214;p19" descr="A picture containing table, indoor, cup, small&#10;&#10;Description automatically generated"/>
          <p:cNvPicPr preferRelativeResize="0"/>
          <p:nvPr/>
        </p:nvPicPr>
        <p:blipFill rotWithShape="1">
          <a:blip r:embed="rId3">
            <a:alphaModFix/>
          </a:blip>
          <a:srcRect t="20708" b="18093"/>
          <a:stretch/>
        </p:blipFill>
        <p:spPr>
          <a:xfrm>
            <a:off x="20" y="10"/>
            <a:ext cx="12191979" cy="4196972"/>
          </a:xfrm>
          <a:custGeom>
            <a:avLst/>
            <a:gdLst/>
            <a:ahLst/>
            <a:cxnLst/>
            <a:rect l="l" t="t" r="r" b="b"/>
            <a:pathLst>
              <a:path w="12191999" h="4196982" extrusionOk="0">
                <a:moveTo>
                  <a:pt x="0" y="0"/>
                </a:moveTo>
                <a:lnTo>
                  <a:pt x="12191999" y="0"/>
                </a:lnTo>
                <a:lnTo>
                  <a:pt x="12191999" y="4170459"/>
                </a:lnTo>
                <a:lnTo>
                  <a:pt x="11986461" y="4175111"/>
                </a:lnTo>
                <a:cubicBezTo>
                  <a:pt x="11912297" y="4174136"/>
                  <a:pt x="11838168" y="4170508"/>
                  <a:pt x="11764214" y="4164231"/>
                </a:cubicBezTo>
                <a:cubicBezTo>
                  <a:pt x="11656850" y="4156227"/>
                  <a:pt x="11548596" y="4145173"/>
                  <a:pt x="11441995" y="4165502"/>
                </a:cubicBezTo>
                <a:cubicBezTo>
                  <a:pt x="11324975" y="4187991"/>
                  <a:pt x="11208081" y="4188118"/>
                  <a:pt x="11090044" y="4182401"/>
                </a:cubicBezTo>
                <a:cubicBezTo>
                  <a:pt x="10989160" y="4177573"/>
                  <a:pt x="10888657" y="4152161"/>
                  <a:pt x="10787011" y="4178970"/>
                </a:cubicBezTo>
                <a:cubicBezTo>
                  <a:pt x="10776897" y="4180444"/>
                  <a:pt x="10766592" y="4180012"/>
                  <a:pt x="10756643" y="4177700"/>
                </a:cubicBezTo>
                <a:cubicBezTo>
                  <a:pt x="10645468" y="4162326"/>
                  <a:pt x="10533530" y="4174904"/>
                  <a:pt x="10421973" y="4170584"/>
                </a:cubicBezTo>
                <a:cubicBezTo>
                  <a:pt x="10370515" y="4168551"/>
                  <a:pt x="10318040" y="4169695"/>
                  <a:pt x="10267216" y="4164231"/>
                </a:cubicBezTo>
                <a:cubicBezTo>
                  <a:pt x="10150577" y="4151780"/>
                  <a:pt x="10034192" y="4145173"/>
                  <a:pt x="9918824" y="4174523"/>
                </a:cubicBezTo>
                <a:cubicBezTo>
                  <a:pt x="9885153" y="4182439"/>
                  <a:pt x="9850745" y="4186695"/>
                  <a:pt x="9816160" y="4187229"/>
                </a:cubicBezTo>
                <a:cubicBezTo>
                  <a:pt x="9703206" y="4191295"/>
                  <a:pt x="9590632" y="4183544"/>
                  <a:pt x="9478059" y="4177191"/>
                </a:cubicBezTo>
                <a:cubicBezTo>
                  <a:pt x="9399918" y="4172744"/>
                  <a:pt x="9321904" y="4163088"/>
                  <a:pt x="9243637" y="4171220"/>
                </a:cubicBezTo>
                <a:cubicBezTo>
                  <a:pt x="9198150" y="4175921"/>
                  <a:pt x="9152282" y="4175921"/>
                  <a:pt x="9106795" y="4171220"/>
                </a:cubicBezTo>
                <a:cubicBezTo>
                  <a:pt x="9022962" y="4161398"/>
                  <a:pt x="8938380" y="4159568"/>
                  <a:pt x="8854204" y="4165756"/>
                </a:cubicBezTo>
                <a:cubicBezTo>
                  <a:pt x="8728543" y="4176556"/>
                  <a:pt x="8603010" y="4185577"/>
                  <a:pt x="8476969" y="4168424"/>
                </a:cubicBezTo>
                <a:cubicBezTo>
                  <a:pt x="8405486" y="4157192"/>
                  <a:pt x="8332808" y="4155871"/>
                  <a:pt x="8260970" y="4164486"/>
                </a:cubicBezTo>
                <a:cubicBezTo>
                  <a:pt x="8089823" y="4188500"/>
                  <a:pt x="7918295" y="4180749"/>
                  <a:pt x="7746767" y="4170839"/>
                </a:cubicBezTo>
                <a:cubicBezTo>
                  <a:pt x="7632160" y="4164104"/>
                  <a:pt x="7517046" y="4151780"/>
                  <a:pt x="7402693" y="4168043"/>
                </a:cubicBezTo>
                <a:cubicBezTo>
                  <a:pt x="7256831" y="4188372"/>
                  <a:pt x="7110841" y="4181638"/>
                  <a:pt x="6964597" y="4175667"/>
                </a:cubicBezTo>
                <a:cubicBezTo>
                  <a:pt x="6857233" y="4171220"/>
                  <a:pt x="6749742" y="4157751"/>
                  <a:pt x="6642124" y="4174396"/>
                </a:cubicBezTo>
                <a:cubicBezTo>
                  <a:pt x="6631045" y="4175908"/>
                  <a:pt x="6619775" y="4174777"/>
                  <a:pt x="6609216" y="4171093"/>
                </a:cubicBezTo>
                <a:cubicBezTo>
                  <a:pt x="6568379" y="4157650"/>
                  <a:pt x="6524595" y="4155846"/>
                  <a:pt x="6482793" y="4165883"/>
                </a:cubicBezTo>
                <a:cubicBezTo>
                  <a:pt x="6405669" y="4182782"/>
                  <a:pt x="6328672" y="4190151"/>
                  <a:pt x="6250150" y="4174777"/>
                </a:cubicBezTo>
                <a:cubicBezTo>
                  <a:pt x="6217254" y="4167891"/>
                  <a:pt x="6183521" y="4165883"/>
                  <a:pt x="6150028" y="4168806"/>
                </a:cubicBezTo>
                <a:cubicBezTo>
                  <a:pt x="6020175" y="4181766"/>
                  <a:pt x="5890068" y="4176683"/>
                  <a:pt x="5760087" y="4174142"/>
                </a:cubicBezTo>
                <a:cubicBezTo>
                  <a:pt x="5521345" y="4169695"/>
                  <a:pt x="5282477" y="4174142"/>
                  <a:pt x="5044242" y="4151399"/>
                </a:cubicBezTo>
                <a:cubicBezTo>
                  <a:pt x="4979506" y="4145237"/>
                  <a:pt x="4914326" y="4141297"/>
                  <a:pt x="4849272" y="4142076"/>
                </a:cubicBezTo>
                <a:cubicBezTo>
                  <a:pt x="4784218" y="4142854"/>
                  <a:pt x="4719291" y="4148349"/>
                  <a:pt x="4655063" y="4161055"/>
                </a:cubicBezTo>
                <a:cubicBezTo>
                  <a:pt x="4447578" y="4201332"/>
                  <a:pt x="4239457" y="4203874"/>
                  <a:pt x="4029811" y="4187610"/>
                </a:cubicBezTo>
                <a:cubicBezTo>
                  <a:pt x="3943792" y="4180876"/>
                  <a:pt x="3857774" y="4169695"/>
                  <a:pt x="3771375" y="4171855"/>
                </a:cubicBezTo>
                <a:cubicBezTo>
                  <a:pt x="3623225" y="4175794"/>
                  <a:pt x="3474948" y="4167789"/>
                  <a:pt x="3326672" y="4169822"/>
                </a:cubicBezTo>
                <a:cubicBezTo>
                  <a:pt x="3322669" y="4170394"/>
                  <a:pt x="3318578" y="4169860"/>
                  <a:pt x="3314855" y="4168297"/>
                </a:cubicBezTo>
                <a:cubicBezTo>
                  <a:pt x="3278008" y="4143013"/>
                  <a:pt x="3237604" y="4152796"/>
                  <a:pt x="3199487" y="4159403"/>
                </a:cubicBezTo>
                <a:cubicBezTo>
                  <a:pt x="3072810" y="4181384"/>
                  <a:pt x="2946260" y="4192184"/>
                  <a:pt x="2817550" y="4175158"/>
                </a:cubicBezTo>
                <a:cubicBezTo>
                  <a:pt x="2694647" y="4157332"/>
                  <a:pt x="2569990" y="4155109"/>
                  <a:pt x="2446541" y="4168551"/>
                </a:cubicBezTo>
                <a:cubicBezTo>
                  <a:pt x="2276791" y="4188372"/>
                  <a:pt x="2107677" y="4184179"/>
                  <a:pt x="1938308" y="4168551"/>
                </a:cubicBezTo>
                <a:cubicBezTo>
                  <a:pt x="1869570" y="4162199"/>
                  <a:pt x="1799815" y="4151399"/>
                  <a:pt x="1731712" y="4167281"/>
                </a:cubicBezTo>
                <a:cubicBezTo>
                  <a:pt x="1647854" y="4186721"/>
                  <a:pt x="1564250" y="4180368"/>
                  <a:pt x="1480137" y="4176048"/>
                </a:cubicBezTo>
                <a:cubicBezTo>
                  <a:pt x="1373663" y="4170457"/>
                  <a:pt x="1267442" y="4154321"/>
                  <a:pt x="1160586" y="4167027"/>
                </a:cubicBezTo>
                <a:cubicBezTo>
                  <a:pt x="1111161" y="4172871"/>
                  <a:pt x="1062116" y="4182147"/>
                  <a:pt x="1012055" y="4179733"/>
                </a:cubicBezTo>
                <a:cubicBezTo>
                  <a:pt x="873562" y="4173380"/>
                  <a:pt x="735196" y="4165883"/>
                  <a:pt x="596449" y="4167027"/>
                </a:cubicBezTo>
                <a:cubicBezTo>
                  <a:pt x="538383" y="4167408"/>
                  <a:pt x="480699" y="4169314"/>
                  <a:pt x="422887" y="4173507"/>
                </a:cubicBezTo>
                <a:cubicBezTo>
                  <a:pt x="315015" y="4181384"/>
                  <a:pt x="207524" y="4170711"/>
                  <a:pt x="100033" y="4166900"/>
                </a:cubicBezTo>
                <a:lnTo>
                  <a:pt x="0" y="4171381"/>
                </a:lnTo>
                <a:close/>
              </a:path>
            </a:pathLst>
          </a:custGeom>
          <a:noFill/>
          <a:ln>
            <a:noFill/>
          </a:ln>
        </p:spPr>
      </p:pic>
      <p:sp>
        <p:nvSpPr>
          <p:cNvPr id="215" name="Google Shape;215;p19"/>
          <p:cNvSpPr txBox="1"/>
          <p:nvPr/>
        </p:nvSpPr>
        <p:spPr>
          <a:xfrm>
            <a:off x="641613" y="5426907"/>
            <a:ext cx="10908792" cy="1152144"/>
          </a:xfrm>
          <a:prstGeom prst="rect">
            <a:avLst/>
          </a:prstGeom>
          <a:noFill/>
          <a:ln>
            <a:noFill/>
          </a:ln>
        </p:spPr>
        <p:txBody>
          <a:bodyPr spcFirstLastPara="1" wrap="square" lIns="91425" tIns="45700" rIns="91425" bIns="45700" anchor="ctr" anchorCtr="0">
            <a:normAutofit/>
          </a:bodyPr>
          <a:lstStyle/>
          <a:p>
            <a:pPr marL="0" marR="0" lvl="0" indent="0" algn="ctr" rtl="0">
              <a:lnSpc>
                <a:spcPct val="150000"/>
              </a:lnSpc>
              <a:spcBef>
                <a:spcPts val="0"/>
              </a:spcBef>
              <a:spcAft>
                <a:spcPts val="0"/>
              </a:spcAft>
              <a:buClr>
                <a:schemeClr val="dk1"/>
              </a:buClr>
              <a:buSzPts val="2400"/>
              <a:buFont typeface="Arial"/>
              <a:buNone/>
            </a:pPr>
            <a:endParaRPr sz="2800" b="0" i="0" u="none" strike="noStrike" cap="none">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Google Shape;53;p65"/>
          <p:cNvSpPr txBox="1">
            <a:spLocks noGrp="1"/>
          </p:cNvSpPr>
          <p:nvPr>
            <p:ph type="body" idx="1"/>
          </p:nvPr>
        </p:nvSpPr>
        <p:spPr>
          <a:xfrm>
            <a:off x="235974" y="191728"/>
            <a:ext cx="11651226" cy="6824892"/>
          </a:xfrm>
          <a:prstGeom prst="rect">
            <a:avLst/>
          </a:prstGeom>
          <a:noFill/>
          <a:ln>
            <a:noFill/>
          </a:ln>
        </p:spPr>
        <p:txBody>
          <a:bodyPr spcFirstLastPara="1" wrap="square" lIns="91425" tIns="45700" rIns="91425" bIns="45700" anchor="t" anchorCtr="0">
            <a:normAutofit/>
          </a:bodyPr>
          <a:lstStyle/>
          <a:p>
            <a:pPr marL="223838" lvl="0" indent="4762" algn="l" rtl="0">
              <a:lnSpc>
                <a:spcPct val="110000"/>
              </a:lnSpc>
              <a:spcBef>
                <a:spcPts val="1000"/>
              </a:spcBef>
              <a:spcAft>
                <a:spcPts val="0"/>
              </a:spcAft>
              <a:buSzPts val="2400"/>
              <a:buNone/>
            </a:pPr>
            <a:r>
              <a:rPr lang="en-US" sz="1700" i="1" dirty="0" err="1">
                <a:solidFill>
                  <a:srgbClr val="3F3F3F"/>
                </a:solidFill>
                <a:latin typeface="Arial"/>
                <a:ea typeface="Arial"/>
                <a:cs typeface="Arial"/>
                <a:sym typeface="Arial"/>
              </a:rPr>
              <a:t>ဤသင်တန်းမှာ</a:t>
            </a:r>
            <a:r>
              <a:rPr lang="en-US" sz="1700" i="1" dirty="0">
                <a:solidFill>
                  <a:srgbClr val="3F3F3F"/>
                </a:solidFill>
                <a:latin typeface="Arial"/>
                <a:ea typeface="Arial"/>
                <a:cs typeface="Arial"/>
                <a:sym typeface="Arial"/>
              </a:rPr>
              <a:t> Lotus Circle ၏ </a:t>
            </a:r>
            <a:r>
              <a:rPr lang="en-US" sz="1700" i="1" dirty="0" err="1">
                <a:solidFill>
                  <a:srgbClr val="3F3F3F"/>
                </a:solidFill>
                <a:latin typeface="Arial"/>
                <a:ea typeface="Arial"/>
                <a:cs typeface="Arial"/>
                <a:sym typeface="Arial"/>
              </a:rPr>
              <a:t>ပံ့ပိုးမှုဖြင</a:t>
            </a:r>
            <a:r>
              <a:rPr lang="en-US" sz="1700" i="1" dirty="0">
                <a:solidFill>
                  <a:srgbClr val="3F3F3F"/>
                </a:solidFill>
                <a:latin typeface="Arial"/>
                <a:ea typeface="Arial"/>
                <a:cs typeface="Arial"/>
                <a:sym typeface="Arial"/>
              </a:rPr>
              <a:t>့် Asia Foundation </a:t>
            </a:r>
            <a:r>
              <a:rPr lang="en-US" sz="1700" i="1" dirty="0" err="1">
                <a:solidFill>
                  <a:srgbClr val="3F3F3F"/>
                </a:solidFill>
                <a:latin typeface="Arial"/>
                <a:ea typeface="Arial"/>
                <a:cs typeface="Arial"/>
                <a:sym typeface="Arial"/>
              </a:rPr>
              <a:t>နှင</a:t>
            </a:r>
            <a:r>
              <a:rPr lang="en-US" sz="1700" i="1" dirty="0">
                <a:solidFill>
                  <a:srgbClr val="3F3F3F"/>
                </a:solidFill>
                <a:latin typeface="Arial"/>
                <a:ea typeface="Arial"/>
                <a:cs typeface="Arial"/>
                <a:sym typeface="Arial"/>
              </a:rPr>
              <a:t>့် Good Practice Group </a:t>
            </a:r>
            <a:r>
              <a:rPr lang="en-US" sz="1700" i="1" dirty="0" err="1">
                <a:solidFill>
                  <a:srgbClr val="3F3F3F"/>
                </a:solidFill>
                <a:latin typeface="Arial"/>
                <a:ea typeface="Arial"/>
                <a:cs typeface="Arial"/>
                <a:sym typeface="Arial"/>
              </a:rPr>
              <a:t>တို့က</a:t>
            </a:r>
            <a:r>
              <a:rPr lang="en-US" sz="1700" i="1" dirty="0">
                <a:solidFill>
                  <a:srgbClr val="3F3F3F"/>
                </a:solidFill>
                <a:latin typeface="Arial"/>
                <a:ea typeface="Arial"/>
                <a:cs typeface="Arial"/>
                <a:sym typeface="Arial"/>
              </a:rPr>
              <a:t> </a:t>
            </a:r>
            <a:r>
              <a:rPr lang="en-US" sz="1700" i="1" dirty="0" err="1">
                <a:solidFill>
                  <a:srgbClr val="3F3F3F"/>
                </a:solidFill>
                <a:latin typeface="Arial"/>
                <a:ea typeface="Arial"/>
                <a:cs typeface="Arial"/>
                <a:sym typeface="Arial"/>
              </a:rPr>
              <a:t>ရေးသားပြုစု</a:t>
            </a:r>
            <a:r>
              <a:rPr lang="en-US" sz="1700" i="1" dirty="0">
                <a:solidFill>
                  <a:srgbClr val="3F3F3F"/>
                </a:solidFill>
                <a:latin typeface="Arial"/>
                <a:ea typeface="Arial"/>
                <a:cs typeface="Arial"/>
                <a:sym typeface="Arial"/>
              </a:rPr>
              <a:t> </a:t>
            </a:r>
            <a:r>
              <a:rPr lang="en-US" sz="1700" i="1" dirty="0" err="1">
                <a:solidFill>
                  <a:srgbClr val="3F3F3F"/>
                </a:solidFill>
                <a:latin typeface="Arial"/>
                <a:ea typeface="Arial"/>
                <a:cs typeface="Arial"/>
                <a:sym typeface="Arial"/>
              </a:rPr>
              <a:t>ထားသော</a:t>
            </a:r>
            <a:r>
              <a:rPr lang="en-US" sz="1700" i="1" dirty="0">
                <a:solidFill>
                  <a:srgbClr val="3F3F3F"/>
                </a:solidFill>
                <a:latin typeface="Arial"/>
                <a:ea typeface="Arial"/>
                <a:cs typeface="Arial"/>
                <a:sym typeface="Arial"/>
              </a:rPr>
              <a:t> </a:t>
            </a:r>
            <a:r>
              <a:rPr lang="en-US" sz="1700" i="1" dirty="0" err="1">
                <a:solidFill>
                  <a:srgbClr val="3F3F3F"/>
                </a:solidFill>
                <a:latin typeface="Arial"/>
                <a:ea typeface="Arial"/>
                <a:cs typeface="Arial"/>
                <a:sym typeface="Arial"/>
              </a:rPr>
              <a:t>အွန်လိုင်းမ</a:t>
            </a:r>
            <a:r>
              <a:rPr lang="en-US" sz="1700" i="1" dirty="0">
                <a:solidFill>
                  <a:srgbClr val="3F3F3F"/>
                </a:solidFill>
                <a:latin typeface="Arial"/>
                <a:ea typeface="Arial"/>
                <a:cs typeface="Arial"/>
                <a:sym typeface="Arial"/>
              </a:rPr>
              <a:t>ှ </a:t>
            </a:r>
            <a:r>
              <a:rPr lang="en-US" sz="1700" i="1" dirty="0" err="1">
                <a:solidFill>
                  <a:srgbClr val="3F3F3F"/>
                </a:solidFill>
                <a:latin typeface="Arial"/>
                <a:ea typeface="Arial"/>
                <a:cs typeface="Arial"/>
                <a:sym typeface="Arial"/>
              </a:rPr>
              <a:t>ပို့ချသည</a:t>
            </a:r>
            <a:r>
              <a:rPr lang="en-US" sz="1700" i="1" dirty="0">
                <a:solidFill>
                  <a:srgbClr val="3F3F3F"/>
                </a:solidFill>
                <a:latin typeface="Arial"/>
                <a:ea typeface="Arial"/>
                <a:cs typeface="Arial"/>
                <a:sym typeface="Arial"/>
              </a:rPr>
              <a:t>့် “</a:t>
            </a:r>
            <a:r>
              <a:rPr lang="en-US" sz="1700" i="1" dirty="0" err="1">
                <a:solidFill>
                  <a:srgbClr val="3F3F3F"/>
                </a:solidFill>
                <a:latin typeface="Arial"/>
                <a:ea typeface="Arial"/>
                <a:cs typeface="Arial"/>
                <a:sym typeface="Arial"/>
              </a:rPr>
              <a:t>စိတ်လူမှုပိုင်းဆိုင်ရာ</a:t>
            </a:r>
            <a:r>
              <a:rPr lang="en-US" sz="1700" i="1" dirty="0">
                <a:solidFill>
                  <a:srgbClr val="3F3F3F"/>
                </a:solidFill>
                <a:latin typeface="Arial"/>
                <a:ea typeface="Arial"/>
                <a:cs typeface="Arial"/>
                <a:sym typeface="Arial"/>
              </a:rPr>
              <a:t> </a:t>
            </a:r>
            <a:r>
              <a:rPr lang="en-US" sz="1700" i="1" dirty="0" err="1">
                <a:solidFill>
                  <a:srgbClr val="3F3F3F"/>
                </a:solidFill>
                <a:latin typeface="Arial"/>
                <a:ea typeface="Arial"/>
                <a:cs typeface="Arial"/>
                <a:sym typeface="Arial"/>
              </a:rPr>
              <a:t>အထောက်အပံ့ပေးခြင်း</a:t>
            </a:r>
            <a:r>
              <a:rPr lang="en-US" sz="1700" i="1" dirty="0">
                <a:solidFill>
                  <a:srgbClr val="3F3F3F"/>
                </a:solidFill>
                <a:latin typeface="Arial"/>
                <a:ea typeface="Arial"/>
                <a:cs typeface="Arial"/>
                <a:sym typeface="Arial"/>
              </a:rPr>
              <a:t> </a:t>
            </a:r>
            <a:r>
              <a:rPr lang="en-US" sz="1700" i="1" dirty="0" err="1">
                <a:solidFill>
                  <a:srgbClr val="3F3F3F"/>
                </a:solidFill>
                <a:latin typeface="Arial"/>
                <a:ea typeface="Arial"/>
                <a:cs typeface="Arial"/>
                <a:sym typeface="Arial"/>
              </a:rPr>
              <a:t>အခြေခံက</a:t>
            </a:r>
            <a:r>
              <a:rPr lang="en-US" sz="1700" i="1" dirty="0">
                <a:solidFill>
                  <a:srgbClr val="3F3F3F"/>
                </a:solidFill>
                <a:latin typeface="Arial"/>
                <a:ea typeface="Arial"/>
                <a:cs typeface="Arial"/>
                <a:sym typeface="Arial"/>
              </a:rPr>
              <a:t>ျွ</a:t>
            </a:r>
            <a:r>
              <a:rPr lang="en-US" sz="1700" i="1" dirty="0" err="1">
                <a:solidFill>
                  <a:srgbClr val="3F3F3F"/>
                </a:solidFill>
                <a:latin typeface="Arial"/>
                <a:ea typeface="Arial"/>
                <a:cs typeface="Arial"/>
                <a:sym typeface="Arial"/>
              </a:rPr>
              <a:t>မ်းကျင်မှု</a:t>
            </a:r>
            <a:r>
              <a:rPr lang="en-US" sz="1700" i="1" dirty="0">
                <a:solidFill>
                  <a:srgbClr val="3F3F3F"/>
                </a:solidFill>
                <a:latin typeface="Arial"/>
                <a:ea typeface="Arial"/>
                <a:cs typeface="Arial"/>
                <a:sym typeface="Arial"/>
              </a:rPr>
              <a:t> - </a:t>
            </a:r>
            <a:r>
              <a:rPr lang="en-US" sz="1700" i="1" dirty="0" err="1">
                <a:solidFill>
                  <a:srgbClr val="3F3F3F"/>
                </a:solidFill>
                <a:latin typeface="Arial"/>
                <a:ea typeface="Arial"/>
                <a:cs typeface="Arial"/>
                <a:sym typeface="Arial"/>
              </a:rPr>
              <a:t>သီရိလင</a:t>
            </a:r>
            <a:r>
              <a:rPr lang="en-US" sz="1700" i="1" dirty="0">
                <a:solidFill>
                  <a:srgbClr val="3F3F3F"/>
                </a:solidFill>
                <a:latin typeface="Arial"/>
                <a:ea typeface="Arial"/>
                <a:cs typeface="Arial"/>
                <a:sym typeface="Arial"/>
              </a:rPr>
              <a:t>်္</a:t>
            </a:r>
            <a:r>
              <a:rPr lang="en-US" sz="1700" i="1" dirty="0" err="1">
                <a:solidFill>
                  <a:srgbClr val="3F3F3F"/>
                </a:solidFill>
                <a:latin typeface="Arial"/>
                <a:ea typeface="Arial"/>
                <a:cs typeface="Arial"/>
                <a:sym typeface="Arial"/>
              </a:rPr>
              <a:t>ကာနိုင်ငံ</a:t>
            </a:r>
            <a:r>
              <a:rPr lang="en-US" sz="1700" i="1" dirty="0">
                <a:solidFill>
                  <a:srgbClr val="3F3F3F"/>
                </a:solidFill>
                <a:latin typeface="Arial"/>
                <a:ea typeface="Arial"/>
                <a:cs typeface="Arial"/>
                <a:sym typeface="Arial"/>
              </a:rPr>
              <a:t> </a:t>
            </a:r>
            <a:r>
              <a:rPr lang="en-US" sz="1700" i="1" dirty="0" err="1">
                <a:solidFill>
                  <a:srgbClr val="3F3F3F"/>
                </a:solidFill>
                <a:latin typeface="Arial"/>
                <a:ea typeface="Arial"/>
                <a:cs typeface="Arial"/>
                <a:sym typeface="Arial"/>
              </a:rPr>
              <a:t>ရှေ့တန်းကွင်းဆင်း</a:t>
            </a:r>
            <a:r>
              <a:rPr lang="en-US" sz="1700" i="1" dirty="0">
                <a:solidFill>
                  <a:srgbClr val="3F3F3F"/>
                </a:solidFill>
                <a:latin typeface="Arial"/>
                <a:ea typeface="Arial"/>
                <a:cs typeface="Arial"/>
                <a:sym typeface="Arial"/>
              </a:rPr>
              <a:t> </a:t>
            </a:r>
            <a:r>
              <a:rPr lang="en-US" sz="1700" i="1" dirty="0" err="1">
                <a:solidFill>
                  <a:srgbClr val="3F3F3F"/>
                </a:solidFill>
                <a:latin typeface="Arial"/>
                <a:ea typeface="Arial"/>
                <a:cs typeface="Arial"/>
                <a:sym typeface="Arial"/>
              </a:rPr>
              <a:t>တုံ့ပြန်ကူညီသူများအတွက</a:t>
            </a:r>
            <a:r>
              <a:rPr lang="en-US" sz="1700" i="1" dirty="0">
                <a:solidFill>
                  <a:srgbClr val="3F3F3F"/>
                </a:solidFill>
                <a:latin typeface="Arial"/>
                <a:ea typeface="Arial"/>
                <a:cs typeface="Arial"/>
                <a:sym typeface="Arial"/>
              </a:rPr>
              <a:t>် </a:t>
            </a:r>
            <a:r>
              <a:rPr lang="en-US" sz="1700" i="1" dirty="0" err="1">
                <a:solidFill>
                  <a:srgbClr val="3F3F3F"/>
                </a:solidFill>
                <a:latin typeface="Arial"/>
                <a:ea typeface="Arial"/>
                <a:cs typeface="Arial"/>
                <a:sym typeface="Arial"/>
              </a:rPr>
              <a:t>ရက်တိုသင်တန်း</a:t>
            </a:r>
            <a:r>
              <a:rPr lang="en-US" sz="1700" i="1" dirty="0">
                <a:solidFill>
                  <a:srgbClr val="3F3F3F"/>
                </a:solidFill>
                <a:latin typeface="Arial"/>
                <a:ea typeface="Arial"/>
                <a:cs typeface="Arial"/>
                <a:sym typeface="Arial"/>
              </a:rPr>
              <a:t>” </a:t>
            </a:r>
            <a:r>
              <a:rPr lang="en-US" sz="1700" i="1" dirty="0" err="1">
                <a:solidFill>
                  <a:srgbClr val="595959"/>
                </a:solidFill>
                <a:latin typeface="Arial"/>
                <a:ea typeface="Arial"/>
                <a:cs typeface="Arial"/>
                <a:sym typeface="Arial"/>
              </a:rPr>
              <a:t>ကို</a:t>
            </a:r>
            <a:r>
              <a:rPr lang="en-US" sz="1700" i="1" dirty="0">
                <a:solidFill>
                  <a:srgbClr val="595959"/>
                </a:solidFill>
                <a:latin typeface="Arial"/>
                <a:ea typeface="Arial"/>
                <a:cs typeface="Arial"/>
                <a:sym typeface="Arial"/>
              </a:rPr>
              <a:t> </a:t>
            </a:r>
            <a:r>
              <a:rPr lang="en-US" sz="1700" i="1" dirty="0" err="1">
                <a:solidFill>
                  <a:srgbClr val="595959"/>
                </a:solidFill>
                <a:latin typeface="Arial"/>
                <a:ea typeface="Arial"/>
                <a:cs typeface="Arial"/>
                <a:sym typeface="Arial"/>
              </a:rPr>
              <a:t>အခြေပြုထားပါသည</a:t>
            </a:r>
            <a:r>
              <a:rPr lang="en-US" sz="1700" i="1" dirty="0">
                <a:solidFill>
                  <a:srgbClr val="595959"/>
                </a:solidFill>
                <a:latin typeface="Arial"/>
                <a:ea typeface="Arial"/>
                <a:cs typeface="Arial"/>
                <a:sym typeface="Arial"/>
              </a:rPr>
              <a:t>်။ </a:t>
            </a:r>
            <a:r>
              <a:rPr lang="en-US" sz="1700" i="1" dirty="0" err="1">
                <a:solidFill>
                  <a:srgbClr val="595959"/>
                </a:solidFill>
                <a:latin typeface="Arial"/>
                <a:ea typeface="Arial"/>
                <a:cs typeface="Arial"/>
                <a:sym typeface="Arial"/>
              </a:rPr>
              <a:t>သီရိလင</a:t>
            </a:r>
            <a:r>
              <a:rPr lang="en-US" sz="1700" i="1" dirty="0">
                <a:solidFill>
                  <a:srgbClr val="595959"/>
                </a:solidFill>
                <a:latin typeface="Arial"/>
                <a:ea typeface="Arial"/>
                <a:cs typeface="Arial"/>
                <a:sym typeface="Arial"/>
              </a:rPr>
              <a:t>်္</a:t>
            </a:r>
            <a:r>
              <a:rPr lang="en-US" sz="1700" i="1" dirty="0" err="1">
                <a:solidFill>
                  <a:srgbClr val="595959"/>
                </a:solidFill>
                <a:latin typeface="Arial"/>
                <a:ea typeface="Arial"/>
                <a:cs typeface="Arial"/>
                <a:sym typeface="Arial"/>
              </a:rPr>
              <a:t>ကာမ</a:t>
            </a:r>
            <a:r>
              <a:rPr lang="en-US" sz="1700" i="1" dirty="0">
                <a:solidFill>
                  <a:srgbClr val="595959"/>
                </a:solidFill>
                <a:latin typeface="Arial"/>
                <a:ea typeface="Arial"/>
                <a:cs typeface="Arial"/>
                <a:sym typeface="Arial"/>
              </a:rPr>
              <a:t>ှ </a:t>
            </a:r>
            <a:r>
              <a:rPr lang="en-US" sz="1700" i="1" dirty="0" err="1">
                <a:solidFill>
                  <a:srgbClr val="595959"/>
                </a:solidFill>
                <a:latin typeface="Arial"/>
                <a:ea typeface="Arial"/>
                <a:cs typeface="Arial"/>
                <a:sym typeface="Arial"/>
              </a:rPr>
              <a:t>သင်တန်းတွင</a:t>
            </a:r>
            <a:r>
              <a:rPr lang="en-US" sz="1700" i="1" dirty="0">
                <a:solidFill>
                  <a:srgbClr val="595959"/>
                </a:solidFill>
                <a:latin typeface="Arial"/>
                <a:ea typeface="Arial"/>
                <a:cs typeface="Arial"/>
                <a:sym typeface="Arial"/>
              </a:rPr>
              <a:t>် </a:t>
            </a:r>
            <a:r>
              <a:rPr lang="en-US" sz="1700" i="1" dirty="0" err="1">
                <a:solidFill>
                  <a:srgbClr val="595959"/>
                </a:solidFill>
                <a:latin typeface="Arial"/>
                <a:ea typeface="Arial"/>
                <a:cs typeface="Arial"/>
                <a:sym typeface="Arial"/>
              </a:rPr>
              <a:t>ပါဝင်သော</a:t>
            </a:r>
            <a:r>
              <a:rPr lang="en-US" sz="1700" i="1" dirty="0">
                <a:solidFill>
                  <a:srgbClr val="595959"/>
                </a:solidFill>
                <a:latin typeface="Arial"/>
                <a:ea typeface="Arial"/>
                <a:cs typeface="Arial"/>
                <a:sym typeface="Arial"/>
              </a:rPr>
              <a:t> </a:t>
            </a:r>
            <a:r>
              <a:rPr lang="en-US" sz="1700" i="1" dirty="0" err="1">
                <a:solidFill>
                  <a:srgbClr val="595959"/>
                </a:solidFill>
                <a:latin typeface="Arial"/>
                <a:ea typeface="Arial"/>
                <a:cs typeface="Arial"/>
                <a:sym typeface="Arial"/>
              </a:rPr>
              <a:t>အကြောင်းအရာများ</a:t>
            </a:r>
            <a:r>
              <a:rPr lang="en-US" sz="1700" i="1" dirty="0">
                <a:solidFill>
                  <a:srgbClr val="595959"/>
                </a:solidFill>
                <a:latin typeface="Arial"/>
                <a:ea typeface="Arial"/>
                <a:cs typeface="Arial"/>
                <a:sym typeface="Arial"/>
              </a:rPr>
              <a:t> (</a:t>
            </a:r>
            <a:r>
              <a:rPr lang="en-US" sz="1700" i="1" u="sng" dirty="0">
                <a:solidFill>
                  <a:srgbClr val="595959"/>
                </a:solidFill>
                <a:latin typeface="Arial"/>
                <a:ea typeface="Arial"/>
                <a:cs typeface="Arial"/>
                <a:sym typeface="Arial"/>
              </a:rPr>
              <a:t>https://psychosocialskills.teachable.com/</a:t>
            </a:r>
            <a:r>
              <a:rPr lang="en-US" sz="1700" i="1" dirty="0">
                <a:solidFill>
                  <a:srgbClr val="595959"/>
                </a:solidFill>
                <a:latin typeface="Arial"/>
                <a:ea typeface="Arial"/>
                <a:cs typeface="Arial"/>
                <a:sym typeface="Arial"/>
              </a:rPr>
              <a:t>) </a:t>
            </a:r>
            <a:r>
              <a:rPr lang="en-US" sz="1700" i="1" dirty="0" err="1">
                <a:solidFill>
                  <a:srgbClr val="595959"/>
                </a:solidFill>
                <a:latin typeface="Arial"/>
                <a:ea typeface="Arial"/>
                <a:cs typeface="Arial"/>
                <a:sym typeface="Arial"/>
              </a:rPr>
              <a:t>မှာ</a:t>
            </a:r>
            <a:r>
              <a:rPr lang="en-US" sz="1700" i="1" dirty="0">
                <a:solidFill>
                  <a:srgbClr val="595959"/>
                </a:solidFill>
                <a:latin typeface="Arial"/>
                <a:ea typeface="Arial"/>
                <a:cs typeface="Arial"/>
                <a:sym typeface="Arial"/>
              </a:rPr>
              <a:t> </a:t>
            </a:r>
            <a:r>
              <a:rPr lang="en-US" sz="1700" i="1" dirty="0" err="1">
                <a:solidFill>
                  <a:srgbClr val="595959"/>
                </a:solidFill>
                <a:latin typeface="Arial"/>
                <a:ea typeface="Arial"/>
                <a:cs typeface="Arial"/>
                <a:sym typeface="Arial"/>
              </a:rPr>
              <a:t>အဖွဲ့အစည်း</a:t>
            </a:r>
            <a:r>
              <a:rPr lang="en-US" sz="1700" i="1" dirty="0">
                <a:solidFill>
                  <a:srgbClr val="595959"/>
                </a:solidFill>
                <a:latin typeface="Arial"/>
                <a:ea typeface="Arial"/>
                <a:cs typeface="Arial"/>
                <a:sym typeface="Arial"/>
              </a:rPr>
              <a:t> </a:t>
            </a:r>
            <a:r>
              <a:rPr lang="en-US" sz="1700" i="1" dirty="0" err="1">
                <a:solidFill>
                  <a:srgbClr val="595959"/>
                </a:solidFill>
                <a:latin typeface="Arial"/>
                <a:ea typeface="Arial"/>
                <a:cs typeface="Arial"/>
                <a:sym typeface="Arial"/>
              </a:rPr>
              <a:t>ပေါင်းစုံ</a:t>
            </a:r>
            <a:r>
              <a:rPr lang="en-US" sz="1700" i="1" dirty="0">
                <a:solidFill>
                  <a:srgbClr val="595959"/>
                </a:solidFill>
                <a:latin typeface="Arial"/>
                <a:ea typeface="Arial"/>
                <a:cs typeface="Arial"/>
                <a:sym typeface="Arial"/>
              </a:rPr>
              <a:t> </a:t>
            </a:r>
            <a:r>
              <a:rPr lang="en-US" sz="1700" i="1" dirty="0" err="1">
                <a:solidFill>
                  <a:srgbClr val="595959"/>
                </a:solidFill>
                <a:latin typeface="Arial"/>
                <a:ea typeface="Arial"/>
                <a:cs typeface="Arial"/>
                <a:sym typeface="Arial"/>
              </a:rPr>
              <a:t>အမြဲတမ်းကော်မတီ</a:t>
            </a:r>
            <a:r>
              <a:rPr lang="en-US" sz="1700" i="1" dirty="0">
                <a:solidFill>
                  <a:srgbClr val="595959"/>
                </a:solidFill>
                <a:latin typeface="Arial"/>
                <a:ea typeface="Arial"/>
                <a:cs typeface="Arial"/>
                <a:sym typeface="Arial"/>
              </a:rPr>
              <a:t> (Inter-Agency Standing Committee - IASC) မှ </a:t>
            </a:r>
            <a:r>
              <a:rPr lang="en-US" sz="1700" i="1" dirty="0" err="1">
                <a:solidFill>
                  <a:srgbClr val="595959"/>
                </a:solidFill>
                <a:latin typeface="Arial"/>
                <a:ea typeface="Arial"/>
                <a:cs typeface="Arial"/>
                <a:sym typeface="Arial"/>
              </a:rPr>
              <a:t>ထုတ်ဝေသော</a:t>
            </a:r>
            <a:r>
              <a:rPr lang="en-US" sz="1700" i="1" dirty="0">
                <a:solidFill>
                  <a:srgbClr val="595959"/>
                </a:solidFill>
                <a:latin typeface="Arial"/>
                <a:ea typeface="Arial"/>
                <a:cs typeface="Arial"/>
                <a:sym typeface="Arial"/>
              </a:rPr>
              <a:t> “</a:t>
            </a:r>
            <a:r>
              <a:rPr lang="en-US" sz="1700" i="1" dirty="0" err="1">
                <a:solidFill>
                  <a:srgbClr val="595959"/>
                </a:solidFill>
                <a:latin typeface="Arial"/>
                <a:ea typeface="Arial"/>
                <a:cs typeface="Arial"/>
                <a:sym typeface="Arial"/>
              </a:rPr>
              <a:t>စိတ်လူမှုပိုင်းဆိုင်ရာ</a:t>
            </a:r>
            <a:r>
              <a:rPr lang="en-US" sz="1700" i="1" dirty="0">
                <a:solidFill>
                  <a:srgbClr val="595959"/>
                </a:solidFill>
                <a:latin typeface="Arial"/>
                <a:ea typeface="Arial"/>
                <a:cs typeface="Arial"/>
                <a:sym typeface="Arial"/>
              </a:rPr>
              <a:t> </a:t>
            </a:r>
            <a:r>
              <a:rPr lang="en-US" sz="1700" i="1" dirty="0" err="1">
                <a:solidFill>
                  <a:srgbClr val="595959"/>
                </a:solidFill>
                <a:latin typeface="Arial"/>
                <a:ea typeface="Arial"/>
                <a:cs typeface="Arial"/>
                <a:sym typeface="Arial"/>
              </a:rPr>
              <a:t>အထောက်အပံ့ပေးခြင်း</a:t>
            </a:r>
            <a:r>
              <a:rPr lang="en-US" sz="1700" i="1" dirty="0">
                <a:solidFill>
                  <a:srgbClr val="595959"/>
                </a:solidFill>
                <a:latin typeface="Arial"/>
                <a:ea typeface="Arial"/>
                <a:cs typeface="Arial"/>
                <a:sym typeface="Arial"/>
              </a:rPr>
              <a:t> </a:t>
            </a:r>
            <a:r>
              <a:rPr lang="en-US" sz="1700" i="1" dirty="0" err="1">
                <a:solidFill>
                  <a:srgbClr val="595959"/>
                </a:solidFill>
                <a:latin typeface="Arial"/>
                <a:ea typeface="Arial"/>
                <a:cs typeface="Arial"/>
                <a:sym typeface="Arial"/>
              </a:rPr>
              <a:t>အခြေခံက</a:t>
            </a:r>
            <a:r>
              <a:rPr lang="en-US" sz="1700" i="1" dirty="0">
                <a:solidFill>
                  <a:srgbClr val="595959"/>
                </a:solidFill>
                <a:latin typeface="Arial"/>
                <a:ea typeface="Arial"/>
                <a:cs typeface="Arial"/>
                <a:sym typeface="Arial"/>
              </a:rPr>
              <a:t>ျွ</a:t>
            </a:r>
            <a:r>
              <a:rPr lang="en-US" sz="1700" i="1" dirty="0" err="1">
                <a:solidFill>
                  <a:srgbClr val="595959"/>
                </a:solidFill>
                <a:latin typeface="Arial"/>
                <a:ea typeface="Arial"/>
                <a:cs typeface="Arial"/>
                <a:sym typeface="Arial"/>
              </a:rPr>
              <a:t>မ်းကျင်မှု</a:t>
            </a:r>
            <a:r>
              <a:rPr lang="en-US" sz="1700" i="1" dirty="0">
                <a:solidFill>
                  <a:srgbClr val="595959"/>
                </a:solidFill>
                <a:latin typeface="Arial"/>
                <a:ea typeface="Arial"/>
                <a:cs typeface="Arial"/>
                <a:sym typeface="Arial"/>
              </a:rPr>
              <a:t> - </a:t>
            </a:r>
            <a:r>
              <a:rPr lang="en-US" sz="1700" i="1" dirty="0" err="1">
                <a:solidFill>
                  <a:srgbClr val="595959"/>
                </a:solidFill>
                <a:latin typeface="Arial"/>
                <a:ea typeface="Arial"/>
                <a:cs typeface="Arial"/>
                <a:sym typeface="Arial"/>
              </a:rPr>
              <a:t>ကိုဗစ</a:t>
            </a:r>
            <a:r>
              <a:rPr lang="en-US" sz="1700" i="1" dirty="0">
                <a:solidFill>
                  <a:srgbClr val="595959"/>
                </a:solidFill>
                <a:latin typeface="Arial"/>
                <a:ea typeface="Arial"/>
                <a:cs typeface="Arial"/>
                <a:sym typeface="Arial"/>
              </a:rPr>
              <a:t>် ၁၉ </a:t>
            </a:r>
            <a:r>
              <a:rPr lang="en-US" sz="1700" i="1" dirty="0" err="1">
                <a:solidFill>
                  <a:srgbClr val="595959"/>
                </a:solidFill>
                <a:latin typeface="Arial"/>
                <a:ea typeface="Arial"/>
                <a:cs typeface="Arial"/>
                <a:sym typeface="Arial"/>
              </a:rPr>
              <a:t>တုံ့ပြန်ဆောင်ရွက်သူများ</a:t>
            </a:r>
            <a:r>
              <a:rPr lang="en-US" sz="1700" i="1" dirty="0">
                <a:solidFill>
                  <a:srgbClr val="595959"/>
                </a:solidFill>
                <a:latin typeface="Arial"/>
                <a:ea typeface="Arial"/>
                <a:cs typeface="Arial"/>
                <a:sym typeface="Arial"/>
              </a:rPr>
              <a:t> </a:t>
            </a:r>
            <a:r>
              <a:rPr lang="en-US" sz="1700" i="1" dirty="0" err="1">
                <a:solidFill>
                  <a:srgbClr val="595959"/>
                </a:solidFill>
                <a:latin typeface="Arial"/>
                <a:ea typeface="Arial"/>
                <a:cs typeface="Arial"/>
                <a:sym typeface="Arial"/>
              </a:rPr>
              <a:t>အတွက</a:t>
            </a:r>
            <a:r>
              <a:rPr lang="en-US" sz="1700" i="1" dirty="0">
                <a:solidFill>
                  <a:srgbClr val="595959"/>
                </a:solidFill>
                <a:latin typeface="Arial"/>
                <a:ea typeface="Arial"/>
                <a:cs typeface="Arial"/>
                <a:sym typeface="Arial"/>
              </a:rPr>
              <a:t>် </a:t>
            </a:r>
            <a:r>
              <a:rPr lang="en-US" sz="1700" i="1" dirty="0" err="1">
                <a:solidFill>
                  <a:srgbClr val="595959"/>
                </a:solidFill>
                <a:latin typeface="Arial"/>
                <a:ea typeface="Arial"/>
                <a:cs typeface="Arial"/>
                <a:sym typeface="Arial"/>
              </a:rPr>
              <a:t>လမ်းည</a:t>
            </a:r>
            <a:r>
              <a:rPr lang="en-US" sz="1700" i="1" dirty="0">
                <a:solidFill>
                  <a:srgbClr val="595959"/>
                </a:solidFill>
                <a:latin typeface="Arial"/>
                <a:ea typeface="Arial"/>
                <a:cs typeface="Arial"/>
                <a:sym typeface="Arial"/>
              </a:rPr>
              <a:t>ွှန်” မှ </a:t>
            </a:r>
            <a:r>
              <a:rPr lang="en-US" sz="1700" i="1" dirty="0" err="1">
                <a:solidFill>
                  <a:srgbClr val="595959"/>
                </a:solidFill>
                <a:latin typeface="Arial"/>
                <a:ea typeface="Arial"/>
                <a:cs typeface="Arial"/>
                <a:sym typeface="Arial"/>
              </a:rPr>
              <a:t>မှီငြမ်းပြုစု</a:t>
            </a:r>
            <a:r>
              <a:rPr lang="en-US" sz="1700" i="1" dirty="0">
                <a:solidFill>
                  <a:srgbClr val="595959"/>
                </a:solidFill>
                <a:latin typeface="Arial"/>
                <a:ea typeface="Arial"/>
                <a:cs typeface="Arial"/>
                <a:sym typeface="Arial"/>
              </a:rPr>
              <a:t> </a:t>
            </a:r>
            <a:r>
              <a:rPr lang="en-US" sz="1700" i="1" dirty="0" err="1">
                <a:solidFill>
                  <a:srgbClr val="595959"/>
                </a:solidFill>
                <a:latin typeface="Arial"/>
                <a:ea typeface="Arial"/>
                <a:cs typeface="Arial"/>
                <a:sym typeface="Arial"/>
              </a:rPr>
              <a:t>ထားပါသည</a:t>
            </a:r>
            <a:r>
              <a:rPr lang="en-US" sz="1700" i="1" dirty="0">
                <a:solidFill>
                  <a:srgbClr val="595959"/>
                </a:solidFill>
                <a:latin typeface="Arial"/>
                <a:ea typeface="Arial"/>
                <a:cs typeface="Arial"/>
                <a:sym typeface="Arial"/>
              </a:rPr>
              <a:t>်။</a:t>
            </a:r>
            <a:endParaRPr sz="1700" dirty="0">
              <a:solidFill>
                <a:srgbClr val="595959"/>
              </a:solidFill>
              <a:latin typeface="Arial"/>
              <a:ea typeface="Arial"/>
              <a:cs typeface="Arial"/>
              <a:sym typeface="Arial"/>
            </a:endParaRPr>
          </a:p>
          <a:p>
            <a:pPr marL="223838" lvl="0" indent="4762" algn="l" rtl="0">
              <a:lnSpc>
                <a:spcPct val="110000"/>
              </a:lnSpc>
              <a:spcBef>
                <a:spcPts val="1000"/>
              </a:spcBef>
              <a:spcAft>
                <a:spcPts val="0"/>
              </a:spcAft>
              <a:buSzPts val="2400"/>
              <a:buNone/>
            </a:pPr>
            <a:r>
              <a:rPr lang="en-US" sz="1700" i="1" dirty="0" err="1">
                <a:solidFill>
                  <a:srgbClr val="595959"/>
                </a:solidFill>
                <a:latin typeface="Arial"/>
                <a:ea typeface="Arial"/>
                <a:cs typeface="Arial"/>
                <a:sym typeface="Arial"/>
              </a:rPr>
              <a:t>ဤဘာသာပြန်မှု</a:t>
            </a:r>
            <a:r>
              <a:rPr lang="en-US" sz="1700" i="1" dirty="0">
                <a:solidFill>
                  <a:srgbClr val="595959"/>
                </a:solidFill>
                <a:latin typeface="Arial"/>
                <a:ea typeface="Arial"/>
                <a:cs typeface="Arial"/>
                <a:sym typeface="Arial"/>
              </a:rPr>
              <a:t>/</a:t>
            </a:r>
            <a:r>
              <a:rPr lang="en-US" sz="1700" i="1" dirty="0" err="1">
                <a:solidFill>
                  <a:srgbClr val="595959"/>
                </a:solidFill>
                <a:latin typeface="Arial"/>
                <a:ea typeface="Arial"/>
                <a:cs typeface="Arial"/>
                <a:sym typeface="Arial"/>
              </a:rPr>
              <a:t>မှီငြမ်းပြုစုမှု</a:t>
            </a:r>
            <a:r>
              <a:rPr lang="en-US" sz="1700" i="1" dirty="0">
                <a:solidFill>
                  <a:srgbClr val="595959"/>
                </a:solidFill>
                <a:latin typeface="Arial"/>
                <a:ea typeface="Arial"/>
                <a:cs typeface="Arial"/>
                <a:sym typeface="Arial"/>
              </a:rPr>
              <a:t>  </a:t>
            </a:r>
            <a:r>
              <a:rPr lang="en-US" sz="1700" i="1" dirty="0" err="1">
                <a:solidFill>
                  <a:srgbClr val="595959"/>
                </a:solidFill>
                <a:latin typeface="Arial"/>
                <a:ea typeface="Arial"/>
                <a:cs typeface="Arial"/>
                <a:sym typeface="Arial"/>
              </a:rPr>
              <a:t>အဖွဲ့အစည်းပေါင်းစုံ</a:t>
            </a:r>
            <a:r>
              <a:rPr lang="en-US" sz="1700" i="1" dirty="0">
                <a:solidFill>
                  <a:srgbClr val="595959"/>
                </a:solidFill>
                <a:latin typeface="Arial"/>
                <a:ea typeface="Arial"/>
                <a:cs typeface="Arial"/>
                <a:sym typeface="Arial"/>
              </a:rPr>
              <a:t> </a:t>
            </a:r>
            <a:r>
              <a:rPr lang="en-US" sz="1700" i="1" dirty="0" err="1">
                <a:solidFill>
                  <a:srgbClr val="595959"/>
                </a:solidFill>
                <a:latin typeface="Arial"/>
                <a:ea typeface="Arial"/>
                <a:cs typeface="Arial"/>
                <a:sym typeface="Arial"/>
              </a:rPr>
              <a:t>အမြဲတမ်းကော်မတီ</a:t>
            </a:r>
            <a:r>
              <a:rPr lang="en-US" sz="1700" i="1" dirty="0">
                <a:solidFill>
                  <a:srgbClr val="595959"/>
                </a:solidFill>
                <a:latin typeface="Arial"/>
                <a:ea typeface="Arial"/>
                <a:cs typeface="Arial"/>
                <a:sym typeface="Arial"/>
              </a:rPr>
              <a:t> (IASC) မှ </a:t>
            </a:r>
            <a:r>
              <a:rPr lang="en-US" sz="1700" i="1" dirty="0" err="1">
                <a:solidFill>
                  <a:srgbClr val="595959"/>
                </a:solidFill>
                <a:latin typeface="Arial"/>
                <a:ea typeface="Arial"/>
                <a:cs typeface="Arial"/>
                <a:sym typeface="Arial"/>
              </a:rPr>
              <a:t>ရေးသားခြင်း</a:t>
            </a:r>
            <a:r>
              <a:rPr lang="en-US" sz="1700" i="1" dirty="0">
                <a:solidFill>
                  <a:srgbClr val="595959"/>
                </a:solidFill>
                <a:latin typeface="Arial"/>
                <a:ea typeface="Arial"/>
                <a:cs typeface="Arial"/>
                <a:sym typeface="Arial"/>
              </a:rPr>
              <a:t> </a:t>
            </a:r>
            <a:r>
              <a:rPr lang="en-US" sz="1700" i="1" dirty="0" err="1">
                <a:solidFill>
                  <a:srgbClr val="595959"/>
                </a:solidFill>
                <a:latin typeface="Arial"/>
                <a:ea typeface="Arial"/>
                <a:cs typeface="Arial"/>
                <a:sym typeface="Arial"/>
              </a:rPr>
              <a:t>မဟုတ်ပ</a:t>
            </a:r>
            <a:r>
              <a:rPr lang="en-US" sz="1700" i="1" dirty="0">
                <a:solidFill>
                  <a:srgbClr val="595959"/>
                </a:solidFill>
                <a:latin typeface="Arial"/>
                <a:ea typeface="Arial"/>
                <a:cs typeface="Arial"/>
                <a:sym typeface="Arial"/>
              </a:rPr>
              <a:t>ါ။ </a:t>
            </a:r>
            <a:r>
              <a:rPr lang="en-US" sz="1700" i="1" dirty="0" err="1">
                <a:solidFill>
                  <a:srgbClr val="595959"/>
                </a:solidFill>
                <a:latin typeface="Arial"/>
                <a:ea typeface="Arial"/>
                <a:cs typeface="Arial"/>
                <a:sym typeface="Arial"/>
              </a:rPr>
              <a:t>IASCသည</a:t>
            </a:r>
            <a:r>
              <a:rPr lang="en-US" sz="1700" i="1" dirty="0">
                <a:solidFill>
                  <a:srgbClr val="595959"/>
                </a:solidFill>
                <a:latin typeface="Arial"/>
                <a:ea typeface="Arial"/>
                <a:cs typeface="Arial"/>
                <a:sym typeface="Arial"/>
              </a:rPr>
              <a:t>် </a:t>
            </a:r>
            <a:r>
              <a:rPr lang="en-US" sz="1700" i="1" dirty="0" err="1">
                <a:solidFill>
                  <a:srgbClr val="595959"/>
                </a:solidFill>
                <a:latin typeface="Arial"/>
                <a:ea typeface="Arial"/>
                <a:cs typeface="Arial"/>
                <a:sym typeface="Arial"/>
              </a:rPr>
              <a:t>ဤဘာသာပြန်မှု</a:t>
            </a:r>
            <a:r>
              <a:rPr lang="en-US" sz="1700" i="1" dirty="0">
                <a:solidFill>
                  <a:srgbClr val="595959"/>
                </a:solidFill>
                <a:latin typeface="Arial"/>
                <a:ea typeface="Arial"/>
                <a:cs typeface="Arial"/>
                <a:sym typeface="Arial"/>
              </a:rPr>
              <a:t>/</a:t>
            </a:r>
            <a:r>
              <a:rPr lang="en-US" sz="1700" i="1" dirty="0" err="1">
                <a:solidFill>
                  <a:srgbClr val="595959"/>
                </a:solidFill>
                <a:latin typeface="Arial"/>
                <a:ea typeface="Arial"/>
                <a:cs typeface="Arial"/>
                <a:sym typeface="Arial"/>
              </a:rPr>
              <a:t>မှီငြမ်းပြုစုမှု</a:t>
            </a:r>
            <a:r>
              <a:rPr lang="en-US" sz="1700" i="1" dirty="0">
                <a:solidFill>
                  <a:srgbClr val="595959"/>
                </a:solidFill>
                <a:latin typeface="Arial"/>
                <a:ea typeface="Arial"/>
                <a:cs typeface="Arial"/>
                <a:sym typeface="Arial"/>
              </a:rPr>
              <a:t>၏ </a:t>
            </a:r>
            <a:r>
              <a:rPr lang="en-US" sz="1700" i="1" dirty="0" err="1">
                <a:solidFill>
                  <a:srgbClr val="595959"/>
                </a:solidFill>
                <a:latin typeface="Arial"/>
                <a:ea typeface="Arial"/>
                <a:cs typeface="Arial"/>
                <a:sym typeface="Arial"/>
              </a:rPr>
              <a:t>ပါဝင်အကြောင်းအရာများ</a:t>
            </a:r>
            <a:r>
              <a:rPr lang="en-US" sz="1700" i="1" dirty="0">
                <a:solidFill>
                  <a:srgbClr val="595959"/>
                </a:solidFill>
                <a:latin typeface="Arial"/>
                <a:ea typeface="Arial"/>
                <a:cs typeface="Arial"/>
                <a:sym typeface="Arial"/>
              </a:rPr>
              <a:t> </a:t>
            </a:r>
            <a:r>
              <a:rPr lang="en-US" sz="1700" i="1" dirty="0" err="1">
                <a:solidFill>
                  <a:srgbClr val="595959"/>
                </a:solidFill>
                <a:latin typeface="Arial"/>
                <a:ea typeface="Arial"/>
                <a:cs typeface="Arial"/>
                <a:sym typeface="Arial"/>
              </a:rPr>
              <a:t>သို့မဟုတ</a:t>
            </a:r>
            <a:r>
              <a:rPr lang="en-US" sz="1700" i="1" dirty="0">
                <a:solidFill>
                  <a:srgbClr val="595959"/>
                </a:solidFill>
                <a:latin typeface="Arial"/>
                <a:ea typeface="Arial"/>
                <a:cs typeface="Arial"/>
                <a:sym typeface="Arial"/>
              </a:rPr>
              <a:t>် </a:t>
            </a:r>
            <a:r>
              <a:rPr lang="en-US" sz="1700" i="1" dirty="0" err="1">
                <a:solidFill>
                  <a:srgbClr val="595959"/>
                </a:solidFill>
                <a:latin typeface="Arial"/>
                <a:ea typeface="Arial"/>
                <a:cs typeface="Arial"/>
                <a:sym typeface="Arial"/>
              </a:rPr>
              <a:t>တိကျမှန်ကန်မှုအတွက</a:t>
            </a:r>
            <a:r>
              <a:rPr lang="en-US" sz="1700" i="1" dirty="0">
                <a:solidFill>
                  <a:srgbClr val="595959"/>
                </a:solidFill>
                <a:latin typeface="Arial"/>
                <a:ea typeface="Arial"/>
                <a:cs typeface="Arial"/>
                <a:sym typeface="Arial"/>
              </a:rPr>
              <a:t>် </a:t>
            </a:r>
            <a:r>
              <a:rPr lang="en-US" sz="1700" i="1" dirty="0" err="1">
                <a:solidFill>
                  <a:srgbClr val="595959"/>
                </a:solidFill>
                <a:latin typeface="Arial"/>
                <a:ea typeface="Arial"/>
                <a:cs typeface="Arial"/>
                <a:sym typeface="Arial"/>
              </a:rPr>
              <a:t>တာဝန်မရှိပ</a:t>
            </a:r>
            <a:r>
              <a:rPr lang="en-US" sz="1700" i="1" dirty="0">
                <a:solidFill>
                  <a:srgbClr val="595959"/>
                </a:solidFill>
                <a:latin typeface="Arial"/>
                <a:ea typeface="Arial"/>
                <a:cs typeface="Arial"/>
                <a:sym typeface="Arial"/>
              </a:rPr>
              <a:t>ါ။ ဤ </a:t>
            </a:r>
            <a:r>
              <a:rPr lang="en-US" sz="1700" i="1" dirty="0" err="1">
                <a:solidFill>
                  <a:srgbClr val="595959"/>
                </a:solidFill>
                <a:latin typeface="Arial"/>
                <a:ea typeface="Arial"/>
                <a:cs typeface="Arial"/>
                <a:sym typeface="Arial"/>
              </a:rPr>
              <a:t>မှီငြမ်းပြုစုမှုတွင</a:t>
            </a:r>
            <a:r>
              <a:rPr lang="en-US" sz="1700" i="1" dirty="0">
                <a:solidFill>
                  <a:srgbClr val="595959"/>
                </a:solidFill>
                <a:latin typeface="Arial"/>
                <a:ea typeface="Arial"/>
                <a:cs typeface="Arial"/>
                <a:sym typeface="Arial"/>
              </a:rPr>
              <a:t>် </a:t>
            </a:r>
            <a:r>
              <a:rPr lang="en-US" sz="1700" i="1" dirty="0" err="1">
                <a:solidFill>
                  <a:srgbClr val="595959"/>
                </a:solidFill>
                <a:latin typeface="Arial"/>
                <a:ea typeface="Arial"/>
                <a:cs typeface="Arial"/>
                <a:sym typeface="Arial"/>
              </a:rPr>
              <a:t>ထပ်ဆောင်းစာအုပ်စာတမ်းများ</a:t>
            </a:r>
            <a:r>
              <a:rPr lang="en-US" sz="1700" i="1" dirty="0">
                <a:solidFill>
                  <a:srgbClr val="595959"/>
                </a:solidFill>
                <a:latin typeface="Arial"/>
                <a:ea typeface="Arial"/>
                <a:cs typeface="Arial"/>
                <a:sym typeface="Arial"/>
              </a:rPr>
              <a:t> </a:t>
            </a:r>
            <a:r>
              <a:rPr lang="en-US" sz="1700" i="1" dirty="0" err="1">
                <a:solidFill>
                  <a:srgbClr val="595959"/>
                </a:solidFill>
                <a:latin typeface="Arial"/>
                <a:ea typeface="Arial"/>
                <a:cs typeface="Arial"/>
                <a:sym typeface="Arial"/>
              </a:rPr>
              <a:t>ထည</a:t>
            </a:r>
            <a:r>
              <a:rPr lang="en-US" sz="1700" i="1" dirty="0">
                <a:solidFill>
                  <a:srgbClr val="595959"/>
                </a:solidFill>
                <a:latin typeface="Arial"/>
                <a:ea typeface="Arial"/>
                <a:cs typeface="Arial"/>
                <a:sym typeface="Arial"/>
              </a:rPr>
              <a:t>့်</a:t>
            </a:r>
            <a:r>
              <a:rPr lang="en-US" sz="1700" i="1" dirty="0" err="1">
                <a:solidFill>
                  <a:srgbClr val="595959"/>
                </a:solidFill>
                <a:latin typeface="Arial"/>
                <a:ea typeface="Arial"/>
                <a:cs typeface="Arial"/>
                <a:sym typeface="Arial"/>
              </a:rPr>
              <a:t>သွင်းထားပါသည</a:t>
            </a:r>
            <a:r>
              <a:rPr lang="en-US" sz="1700" i="1" dirty="0">
                <a:solidFill>
                  <a:srgbClr val="595959"/>
                </a:solidFill>
                <a:latin typeface="Arial"/>
                <a:ea typeface="Arial"/>
                <a:cs typeface="Arial"/>
                <a:sym typeface="Arial"/>
              </a:rPr>
              <a:t>်။ “</a:t>
            </a:r>
            <a:r>
              <a:rPr lang="en-US" sz="1700" i="1" dirty="0" err="1">
                <a:solidFill>
                  <a:srgbClr val="595959"/>
                </a:solidFill>
                <a:latin typeface="Arial"/>
                <a:ea typeface="Arial"/>
                <a:cs typeface="Arial"/>
                <a:sym typeface="Arial"/>
              </a:rPr>
              <a:t>ဤဘာသာပြန်ဆိုမှု</a:t>
            </a:r>
            <a:r>
              <a:rPr lang="en-US" sz="1700" i="1" dirty="0">
                <a:solidFill>
                  <a:srgbClr val="595959"/>
                </a:solidFill>
                <a:latin typeface="Arial"/>
                <a:ea typeface="Arial"/>
                <a:cs typeface="Arial"/>
                <a:sym typeface="Arial"/>
              </a:rPr>
              <a:t>/</a:t>
            </a:r>
            <a:r>
              <a:rPr lang="en-US" sz="1700" i="1" dirty="0" err="1">
                <a:solidFill>
                  <a:srgbClr val="595959"/>
                </a:solidFill>
                <a:latin typeface="Arial"/>
                <a:ea typeface="Arial"/>
                <a:cs typeface="Arial"/>
                <a:sym typeface="Arial"/>
              </a:rPr>
              <a:t>ဆီလျော်သလို</a:t>
            </a:r>
            <a:r>
              <a:rPr lang="en-US" sz="1700" i="1" dirty="0">
                <a:solidFill>
                  <a:srgbClr val="595959"/>
                </a:solidFill>
                <a:latin typeface="Arial"/>
                <a:ea typeface="Arial"/>
                <a:cs typeface="Arial"/>
                <a:sym typeface="Arial"/>
              </a:rPr>
              <a:t> </a:t>
            </a:r>
            <a:r>
              <a:rPr lang="en-US" sz="1700" i="1" dirty="0" err="1">
                <a:solidFill>
                  <a:srgbClr val="595959"/>
                </a:solidFill>
                <a:latin typeface="Arial"/>
                <a:ea typeface="Arial"/>
                <a:cs typeface="Arial"/>
                <a:sym typeface="Arial"/>
              </a:rPr>
              <a:t>ပြင်ဆင်ပြုစုထားမှုသည</a:t>
            </a:r>
            <a:r>
              <a:rPr lang="en-US" sz="1700" i="1" dirty="0">
                <a:solidFill>
                  <a:srgbClr val="595959"/>
                </a:solidFill>
                <a:latin typeface="Arial"/>
                <a:ea typeface="Arial"/>
                <a:cs typeface="Arial"/>
                <a:sym typeface="Arial"/>
              </a:rPr>
              <a:t>် </a:t>
            </a:r>
            <a:r>
              <a:rPr lang="en-US" sz="1700" i="1" dirty="0" err="1">
                <a:solidFill>
                  <a:srgbClr val="595959"/>
                </a:solidFill>
                <a:latin typeface="Arial"/>
                <a:ea typeface="Arial"/>
                <a:cs typeface="Arial"/>
                <a:sym typeface="Arial"/>
              </a:rPr>
              <a:t>အဖွဲ့အစည်းပေါင်းစုံ</a:t>
            </a:r>
            <a:r>
              <a:rPr lang="en-US" sz="1700" i="1" dirty="0">
                <a:solidFill>
                  <a:srgbClr val="595959"/>
                </a:solidFill>
                <a:latin typeface="Arial"/>
                <a:ea typeface="Arial"/>
                <a:cs typeface="Arial"/>
                <a:sym typeface="Arial"/>
              </a:rPr>
              <a:t> </a:t>
            </a:r>
            <a:r>
              <a:rPr lang="en-US" sz="1700" i="1" dirty="0" err="1">
                <a:solidFill>
                  <a:srgbClr val="595959"/>
                </a:solidFill>
                <a:latin typeface="Arial"/>
                <a:ea typeface="Arial"/>
                <a:cs typeface="Arial"/>
                <a:sym typeface="Arial"/>
              </a:rPr>
              <a:t>အမြဲတမ်းကော်မတီ</a:t>
            </a:r>
            <a:r>
              <a:rPr lang="en-US" sz="1700" i="1" dirty="0">
                <a:solidFill>
                  <a:srgbClr val="595959"/>
                </a:solidFill>
                <a:latin typeface="Arial"/>
                <a:ea typeface="Arial"/>
                <a:cs typeface="Arial"/>
                <a:sym typeface="Arial"/>
              </a:rPr>
              <a:t> (IASC) မှ </a:t>
            </a:r>
            <a:r>
              <a:rPr lang="en-US" sz="1700" i="1" dirty="0" err="1">
                <a:solidFill>
                  <a:srgbClr val="595959"/>
                </a:solidFill>
                <a:latin typeface="Arial"/>
                <a:ea typeface="Arial"/>
                <a:cs typeface="Arial"/>
                <a:sym typeface="Arial"/>
              </a:rPr>
              <a:t>စီစဉ်ဆောင်ရွက်ထားခြင်း</a:t>
            </a:r>
            <a:r>
              <a:rPr lang="en-US" sz="1700" i="1" dirty="0">
                <a:solidFill>
                  <a:srgbClr val="595959"/>
                </a:solidFill>
                <a:latin typeface="Arial"/>
                <a:ea typeface="Arial"/>
                <a:cs typeface="Arial"/>
                <a:sym typeface="Arial"/>
              </a:rPr>
              <a:t> </a:t>
            </a:r>
            <a:r>
              <a:rPr lang="en-US" sz="1700" i="1" dirty="0" err="1">
                <a:solidFill>
                  <a:srgbClr val="595959"/>
                </a:solidFill>
                <a:latin typeface="Arial"/>
                <a:ea typeface="Arial"/>
                <a:cs typeface="Arial"/>
                <a:sym typeface="Arial"/>
              </a:rPr>
              <a:t>မဟုတ်ပ</a:t>
            </a:r>
            <a:r>
              <a:rPr lang="en-US" sz="1700" i="1" dirty="0">
                <a:solidFill>
                  <a:srgbClr val="595959"/>
                </a:solidFill>
                <a:latin typeface="Arial"/>
                <a:ea typeface="Arial"/>
                <a:cs typeface="Arial"/>
                <a:sym typeface="Arial"/>
              </a:rPr>
              <a:t>ါ။ </a:t>
            </a:r>
            <a:r>
              <a:rPr lang="en-US" sz="1700" i="1" dirty="0" err="1">
                <a:solidFill>
                  <a:srgbClr val="595959"/>
                </a:solidFill>
                <a:latin typeface="Arial"/>
                <a:ea typeface="Arial"/>
                <a:cs typeface="Arial"/>
                <a:sym typeface="Arial"/>
              </a:rPr>
              <a:t>ဤဘာသာပြန်ဆိုမှု</a:t>
            </a:r>
            <a:r>
              <a:rPr lang="en-US" sz="1700" i="1" dirty="0">
                <a:solidFill>
                  <a:srgbClr val="595959"/>
                </a:solidFill>
                <a:latin typeface="Arial"/>
                <a:ea typeface="Arial"/>
                <a:cs typeface="Arial"/>
                <a:sym typeface="Arial"/>
              </a:rPr>
              <a:t>/ </a:t>
            </a:r>
            <a:r>
              <a:rPr lang="en-US" sz="1700" i="1" dirty="0" err="1">
                <a:solidFill>
                  <a:srgbClr val="595959"/>
                </a:solidFill>
                <a:latin typeface="Arial"/>
                <a:ea typeface="Arial"/>
                <a:cs typeface="Arial"/>
                <a:sym typeface="Arial"/>
              </a:rPr>
              <a:t>ဆီလျော်သလို</a:t>
            </a:r>
            <a:r>
              <a:rPr lang="en-US" sz="1700" i="1" dirty="0">
                <a:solidFill>
                  <a:srgbClr val="595959"/>
                </a:solidFill>
                <a:latin typeface="Arial"/>
                <a:ea typeface="Arial"/>
                <a:cs typeface="Arial"/>
                <a:sym typeface="Arial"/>
              </a:rPr>
              <a:t> </a:t>
            </a:r>
            <a:r>
              <a:rPr lang="en-US" sz="1700" i="1" dirty="0" err="1">
                <a:solidFill>
                  <a:srgbClr val="595959"/>
                </a:solidFill>
                <a:latin typeface="Arial"/>
                <a:ea typeface="Arial"/>
                <a:cs typeface="Arial"/>
                <a:sym typeface="Arial"/>
              </a:rPr>
              <a:t>ပြင်ဆင်ပြုစုထားမှုတွင</a:t>
            </a:r>
            <a:r>
              <a:rPr lang="en-US" sz="1700" i="1" dirty="0">
                <a:solidFill>
                  <a:srgbClr val="595959"/>
                </a:solidFill>
                <a:latin typeface="Arial"/>
                <a:ea typeface="Arial"/>
                <a:cs typeface="Arial"/>
                <a:sym typeface="Arial"/>
              </a:rPr>
              <a:t>် </a:t>
            </a:r>
            <a:r>
              <a:rPr lang="en-US" sz="1700" i="1" dirty="0" err="1">
                <a:solidFill>
                  <a:srgbClr val="595959"/>
                </a:solidFill>
                <a:latin typeface="Arial"/>
                <a:ea typeface="Arial"/>
                <a:cs typeface="Arial"/>
                <a:sym typeface="Arial"/>
              </a:rPr>
              <a:t>ပါဝင်သော</a:t>
            </a:r>
            <a:r>
              <a:rPr lang="en-US" sz="1700" i="1" dirty="0">
                <a:solidFill>
                  <a:srgbClr val="595959"/>
                </a:solidFill>
                <a:latin typeface="Arial"/>
                <a:ea typeface="Arial"/>
                <a:cs typeface="Arial"/>
                <a:sym typeface="Arial"/>
              </a:rPr>
              <a:t> </a:t>
            </a:r>
            <a:r>
              <a:rPr lang="en-US" sz="1700" i="1" dirty="0" err="1">
                <a:solidFill>
                  <a:srgbClr val="595959"/>
                </a:solidFill>
                <a:latin typeface="Arial"/>
                <a:ea typeface="Arial"/>
                <a:cs typeface="Arial"/>
                <a:sym typeface="Arial"/>
              </a:rPr>
              <a:t>အကြောင်းအရာများ</a:t>
            </a:r>
            <a:r>
              <a:rPr lang="en-US" sz="1700" i="1" dirty="0">
                <a:solidFill>
                  <a:srgbClr val="595959"/>
                </a:solidFill>
                <a:latin typeface="Arial"/>
                <a:ea typeface="Arial"/>
                <a:cs typeface="Arial"/>
                <a:sym typeface="Arial"/>
              </a:rPr>
              <a:t> </a:t>
            </a:r>
            <a:r>
              <a:rPr lang="en-US" sz="1700" i="1" dirty="0" err="1">
                <a:solidFill>
                  <a:srgbClr val="595959"/>
                </a:solidFill>
                <a:latin typeface="Arial"/>
                <a:ea typeface="Arial"/>
                <a:cs typeface="Arial"/>
                <a:sym typeface="Arial"/>
              </a:rPr>
              <a:t>သို့မဟုတ</a:t>
            </a:r>
            <a:r>
              <a:rPr lang="en-US" sz="1700" i="1" dirty="0">
                <a:solidFill>
                  <a:srgbClr val="595959"/>
                </a:solidFill>
                <a:latin typeface="Arial"/>
                <a:ea typeface="Arial"/>
                <a:cs typeface="Arial"/>
                <a:sym typeface="Arial"/>
              </a:rPr>
              <a:t>် </a:t>
            </a:r>
            <a:r>
              <a:rPr lang="en-US" sz="1700" i="1" dirty="0" err="1">
                <a:solidFill>
                  <a:srgbClr val="595959"/>
                </a:solidFill>
                <a:latin typeface="Arial"/>
                <a:ea typeface="Arial"/>
                <a:cs typeface="Arial"/>
                <a:sym typeface="Arial"/>
              </a:rPr>
              <a:t>တိက</a:t>
            </a:r>
            <a:r>
              <a:rPr lang="en-US" sz="1700" i="1" dirty="0">
                <a:solidFill>
                  <a:srgbClr val="595959"/>
                </a:solidFill>
                <a:latin typeface="Arial"/>
                <a:ea typeface="Arial"/>
                <a:cs typeface="Arial"/>
                <a:sym typeface="Arial"/>
              </a:rPr>
              <a:t>ျ </a:t>
            </a:r>
            <a:r>
              <a:rPr lang="en-US" sz="1700" i="1" dirty="0" err="1">
                <a:solidFill>
                  <a:srgbClr val="595959"/>
                </a:solidFill>
                <a:latin typeface="Arial"/>
                <a:ea typeface="Arial"/>
                <a:cs typeface="Arial"/>
                <a:sym typeface="Arial"/>
              </a:rPr>
              <a:t>မှန်ကန်မှုတို့အတွက</a:t>
            </a:r>
            <a:r>
              <a:rPr lang="en-US" sz="1700" i="1" dirty="0">
                <a:solidFill>
                  <a:srgbClr val="595959"/>
                </a:solidFill>
                <a:latin typeface="Arial"/>
                <a:ea typeface="Arial"/>
                <a:cs typeface="Arial"/>
                <a:sym typeface="Arial"/>
              </a:rPr>
              <a:t>် IASC </a:t>
            </a:r>
            <a:r>
              <a:rPr lang="en-US" sz="1700" i="1" dirty="0" err="1">
                <a:solidFill>
                  <a:srgbClr val="595959"/>
                </a:solidFill>
                <a:latin typeface="Arial"/>
                <a:ea typeface="Arial"/>
                <a:cs typeface="Arial"/>
                <a:sym typeface="Arial"/>
              </a:rPr>
              <a:t>တွင</a:t>
            </a:r>
            <a:r>
              <a:rPr lang="en-US" sz="1700" i="1" dirty="0">
                <a:solidFill>
                  <a:srgbClr val="595959"/>
                </a:solidFill>
                <a:latin typeface="Arial"/>
                <a:ea typeface="Arial"/>
                <a:cs typeface="Arial"/>
                <a:sym typeface="Arial"/>
              </a:rPr>
              <a:t>် </a:t>
            </a:r>
            <a:r>
              <a:rPr lang="en-US" sz="1700" i="1" dirty="0" err="1">
                <a:solidFill>
                  <a:srgbClr val="595959"/>
                </a:solidFill>
                <a:latin typeface="Arial"/>
                <a:ea typeface="Arial"/>
                <a:cs typeface="Arial"/>
                <a:sym typeface="Arial"/>
              </a:rPr>
              <a:t>တာဝန်မရှိပ</a:t>
            </a:r>
            <a:r>
              <a:rPr lang="en-US" sz="1700" i="1" dirty="0">
                <a:solidFill>
                  <a:srgbClr val="595959"/>
                </a:solidFill>
                <a:latin typeface="Arial"/>
                <a:ea typeface="Arial"/>
                <a:cs typeface="Arial"/>
                <a:sym typeface="Arial"/>
              </a:rPr>
              <a:t>ါ။ </a:t>
            </a:r>
            <a:r>
              <a:rPr lang="en-US" sz="1700" i="1" dirty="0" err="1">
                <a:solidFill>
                  <a:srgbClr val="595959"/>
                </a:solidFill>
                <a:latin typeface="Arial"/>
                <a:ea typeface="Arial"/>
                <a:cs typeface="Arial"/>
                <a:sym typeface="Arial"/>
              </a:rPr>
              <a:t>မူရင်းအင</a:t>
            </a:r>
            <a:r>
              <a:rPr lang="en-US" sz="1700" i="1" dirty="0">
                <a:solidFill>
                  <a:srgbClr val="595959"/>
                </a:solidFill>
                <a:latin typeface="Arial"/>
                <a:ea typeface="Arial"/>
                <a:cs typeface="Arial"/>
                <a:sym typeface="Arial"/>
              </a:rPr>
              <a:t>်္</a:t>
            </a:r>
            <a:r>
              <a:rPr lang="en-US" sz="1700" i="1" dirty="0" err="1">
                <a:solidFill>
                  <a:srgbClr val="595959"/>
                </a:solidFill>
                <a:latin typeface="Arial"/>
                <a:ea typeface="Arial"/>
                <a:cs typeface="Arial"/>
                <a:sym typeface="Arial"/>
              </a:rPr>
              <a:t>ဂလိပ်ဘာသာဖြင</a:t>
            </a:r>
            <a:r>
              <a:rPr lang="en-US" sz="1700" i="1" dirty="0">
                <a:solidFill>
                  <a:srgbClr val="595959"/>
                </a:solidFill>
                <a:latin typeface="Arial"/>
                <a:ea typeface="Arial"/>
                <a:cs typeface="Arial"/>
                <a:sym typeface="Arial"/>
              </a:rPr>
              <a:t>့် </a:t>
            </a:r>
            <a:r>
              <a:rPr lang="en-US" sz="1700" i="1" dirty="0" err="1">
                <a:solidFill>
                  <a:srgbClr val="595959"/>
                </a:solidFill>
                <a:latin typeface="Arial"/>
                <a:ea typeface="Arial"/>
                <a:cs typeface="Arial"/>
                <a:sym typeface="Arial"/>
              </a:rPr>
              <a:t>ရေးသားထားသော</a:t>
            </a:r>
            <a:r>
              <a:rPr lang="en-US" sz="1700" i="1" dirty="0">
                <a:solidFill>
                  <a:srgbClr val="595959"/>
                </a:solidFill>
                <a:latin typeface="Arial"/>
                <a:ea typeface="Arial"/>
                <a:cs typeface="Arial"/>
                <a:sym typeface="Arial"/>
              </a:rPr>
              <a:t> ၂၀၂၀ </a:t>
            </a:r>
            <a:r>
              <a:rPr lang="en-US" sz="1700" i="1" dirty="0" err="1">
                <a:solidFill>
                  <a:srgbClr val="595959"/>
                </a:solidFill>
                <a:latin typeface="Arial"/>
                <a:ea typeface="Arial"/>
                <a:cs typeface="Arial"/>
                <a:sym typeface="Arial"/>
              </a:rPr>
              <a:t>တွင</a:t>
            </a:r>
            <a:r>
              <a:rPr lang="en-US" sz="1700" i="1" dirty="0">
                <a:solidFill>
                  <a:srgbClr val="595959"/>
                </a:solidFill>
                <a:latin typeface="Arial"/>
                <a:ea typeface="Arial"/>
                <a:cs typeface="Arial"/>
                <a:sym typeface="Arial"/>
              </a:rPr>
              <a:t>် </a:t>
            </a:r>
            <a:r>
              <a:rPr lang="en-US" sz="1700" i="1" dirty="0" err="1">
                <a:solidFill>
                  <a:srgbClr val="595959"/>
                </a:solidFill>
                <a:latin typeface="Arial"/>
                <a:ea typeface="Arial"/>
                <a:cs typeface="Arial"/>
                <a:sym typeface="Arial"/>
              </a:rPr>
              <a:t>ထုတ်ဝေ</a:t>
            </a:r>
            <a:r>
              <a:rPr lang="en-US" sz="1700" i="1" dirty="0">
                <a:solidFill>
                  <a:srgbClr val="595959"/>
                </a:solidFill>
                <a:latin typeface="Arial"/>
                <a:ea typeface="Arial"/>
                <a:cs typeface="Arial"/>
                <a:sym typeface="Arial"/>
              </a:rPr>
              <a:t> </a:t>
            </a:r>
            <a:r>
              <a:rPr lang="en-US" sz="1700" i="1" dirty="0" err="1">
                <a:solidFill>
                  <a:srgbClr val="595959"/>
                </a:solidFill>
                <a:latin typeface="Arial"/>
                <a:ea typeface="Arial"/>
                <a:cs typeface="Arial"/>
                <a:sym typeface="Arial"/>
              </a:rPr>
              <a:t>သည</a:t>
            </a:r>
            <a:r>
              <a:rPr lang="en-US" sz="1700" i="1" dirty="0">
                <a:solidFill>
                  <a:srgbClr val="595959"/>
                </a:solidFill>
                <a:latin typeface="Arial"/>
                <a:ea typeface="Arial"/>
                <a:cs typeface="Arial"/>
                <a:sym typeface="Arial"/>
              </a:rPr>
              <a:t>့် “Inter-Agency Standing Committee - Basic Psychosocial Skills: A Guide for COVID-19 Responders.’ License: CC BY-NC-SA 3.0 IGO </a:t>
            </a:r>
            <a:r>
              <a:rPr lang="en-US" sz="1700" i="1" dirty="0" err="1">
                <a:solidFill>
                  <a:srgbClr val="595959"/>
                </a:solidFill>
                <a:latin typeface="Arial"/>
                <a:ea typeface="Arial"/>
                <a:cs typeface="Arial"/>
                <a:sym typeface="Arial"/>
              </a:rPr>
              <a:t>ကိုသာ</a:t>
            </a:r>
            <a:r>
              <a:rPr lang="en-US" sz="1700" i="1" dirty="0">
                <a:solidFill>
                  <a:srgbClr val="595959"/>
                </a:solidFill>
                <a:latin typeface="Arial"/>
                <a:ea typeface="Arial"/>
                <a:cs typeface="Arial"/>
                <a:sym typeface="Arial"/>
              </a:rPr>
              <a:t> IASC မှ </a:t>
            </a:r>
            <a:r>
              <a:rPr lang="en-US" sz="1700" i="1" dirty="0" err="1">
                <a:solidFill>
                  <a:srgbClr val="595959"/>
                </a:solidFill>
                <a:latin typeface="Arial"/>
                <a:ea typeface="Arial"/>
                <a:cs typeface="Arial"/>
                <a:sym typeface="Arial"/>
              </a:rPr>
              <a:t>စီစဉ်ထုတ်ဝေထားသည</a:t>
            </a:r>
            <a:r>
              <a:rPr lang="en-US" sz="1700" i="1" dirty="0">
                <a:solidFill>
                  <a:srgbClr val="595959"/>
                </a:solidFill>
                <a:latin typeface="Arial"/>
                <a:ea typeface="Arial"/>
                <a:cs typeface="Arial"/>
                <a:sym typeface="Arial"/>
              </a:rPr>
              <a:t>့် </a:t>
            </a:r>
            <a:r>
              <a:rPr lang="en-US" sz="1700" i="1" dirty="0" err="1">
                <a:solidFill>
                  <a:srgbClr val="595959"/>
                </a:solidFill>
                <a:latin typeface="Arial"/>
                <a:ea typeface="Arial"/>
                <a:cs typeface="Arial"/>
                <a:sym typeface="Arial"/>
              </a:rPr>
              <a:t>အစစ်အမှန</a:t>
            </a:r>
            <a:r>
              <a:rPr lang="en-US" sz="1700" i="1" dirty="0">
                <a:solidFill>
                  <a:srgbClr val="595959"/>
                </a:solidFill>
                <a:latin typeface="Arial"/>
                <a:ea typeface="Arial"/>
                <a:cs typeface="Arial"/>
                <a:sym typeface="Arial"/>
              </a:rPr>
              <a:t>် </a:t>
            </a:r>
            <a:r>
              <a:rPr lang="en-US" sz="1700" i="1" dirty="0" err="1">
                <a:solidFill>
                  <a:srgbClr val="595959"/>
                </a:solidFill>
                <a:latin typeface="Arial"/>
                <a:ea typeface="Arial"/>
                <a:cs typeface="Arial"/>
                <a:sym typeface="Arial"/>
              </a:rPr>
              <a:t>စာရွက်စာတမ်းအဖြစ</a:t>
            </a:r>
            <a:r>
              <a:rPr lang="en-US" sz="1700" i="1" dirty="0">
                <a:solidFill>
                  <a:srgbClr val="595959"/>
                </a:solidFill>
                <a:latin typeface="Arial"/>
                <a:ea typeface="Arial"/>
                <a:cs typeface="Arial"/>
                <a:sym typeface="Arial"/>
              </a:rPr>
              <a:t>် </a:t>
            </a:r>
            <a:r>
              <a:rPr lang="en-US" sz="1700" i="1" dirty="0" err="1">
                <a:solidFill>
                  <a:srgbClr val="595959"/>
                </a:solidFill>
                <a:latin typeface="Arial"/>
                <a:ea typeface="Arial"/>
                <a:cs typeface="Arial"/>
                <a:sym typeface="Arial"/>
              </a:rPr>
              <a:t>တရားဝင်တာဝန်ခံပါသည</a:t>
            </a:r>
            <a:r>
              <a:rPr lang="en-US" sz="1700" i="1" dirty="0">
                <a:solidFill>
                  <a:srgbClr val="595959"/>
                </a:solidFill>
                <a:latin typeface="Arial"/>
                <a:ea typeface="Arial"/>
                <a:cs typeface="Arial"/>
                <a:sym typeface="Arial"/>
              </a:rPr>
              <a:t>်။”</a:t>
            </a:r>
            <a:r>
              <a:rPr lang="en-US" sz="1700" i="1" u="sng" dirty="0">
                <a:solidFill>
                  <a:srgbClr val="595959"/>
                </a:solidFill>
                <a:latin typeface="Arial"/>
                <a:ea typeface="Arial"/>
                <a:cs typeface="Arial"/>
                <a:sym typeface="Arial"/>
              </a:rPr>
              <a:t>https://app.mhpss.net/resource/basic-psychosocial-skills-a-guide-for-covid-</a:t>
            </a:r>
            <a:r>
              <a:rPr lang="en-US" sz="1700" i="1" dirty="0">
                <a:solidFill>
                  <a:srgbClr val="595959"/>
                </a:solidFill>
                <a:latin typeface="Arial"/>
                <a:ea typeface="Arial"/>
                <a:cs typeface="Arial"/>
                <a:sym typeface="Arial"/>
              </a:rPr>
              <a:t>19-responders</a:t>
            </a:r>
            <a:endParaRPr sz="1700" dirty="0">
              <a:solidFill>
                <a:srgbClr val="595959"/>
              </a:solidFill>
              <a:latin typeface="Arial"/>
              <a:ea typeface="Arial"/>
              <a:cs typeface="Arial"/>
              <a:sym typeface="Arial"/>
            </a:endParaRPr>
          </a:p>
          <a:p>
            <a:pPr marL="223838" lvl="0" indent="4762" algn="l" rtl="0">
              <a:lnSpc>
                <a:spcPct val="110000"/>
              </a:lnSpc>
              <a:spcBef>
                <a:spcPts val="1000"/>
              </a:spcBef>
              <a:spcAft>
                <a:spcPts val="0"/>
              </a:spcAft>
              <a:buSzPts val="2400"/>
              <a:buNone/>
            </a:pPr>
            <a:r>
              <a:rPr lang="en-US" sz="1700" i="1" dirty="0" err="1">
                <a:solidFill>
                  <a:srgbClr val="595959"/>
                </a:solidFill>
                <a:latin typeface="Arial"/>
                <a:ea typeface="Arial"/>
                <a:cs typeface="Arial"/>
                <a:sym typeface="Arial"/>
              </a:rPr>
              <a:t>ဤဘာသာပြန်ဆိုမှု</a:t>
            </a:r>
            <a:r>
              <a:rPr lang="en-US" sz="1700" i="1" dirty="0">
                <a:solidFill>
                  <a:srgbClr val="595959"/>
                </a:solidFill>
                <a:latin typeface="Arial"/>
                <a:ea typeface="Arial"/>
                <a:cs typeface="Arial"/>
                <a:sym typeface="Arial"/>
              </a:rPr>
              <a:t>/ </a:t>
            </a:r>
            <a:r>
              <a:rPr lang="en-US" sz="1700" i="1" dirty="0" err="1">
                <a:solidFill>
                  <a:srgbClr val="595959"/>
                </a:solidFill>
                <a:latin typeface="Arial"/>
                <a:ea typeface="Arial"/>
                <a:cs typeface="Arial"/>
                <a:sym typeface="Arial"/>
              </a:rPr>
              <a:t>ဆီလျော်သလို</a:t>
            </a:r>
            <a:r>
              <a:rPr lang="en-US" sz="1700" i="1" dirty="0">
                <a:solidFill>
                  <a:srgbClr val="595959"/>
                </a:solidFill>
                <a:latin typeface="Arial"/>
                <a:ea typeface="Arial"/>
                <a:cs typeface="Arial"/>
                <a:sym typeface="Arial"/>
              </a:rPr>
              <a:t> </a:t>
            </a:r>
            <a:r>
              <a:rPr lang="en-US" sz="1700" i="1" dirty="0" err="1">
                <a:solidFill>
                  <a:srgbClr val="595959"/>
                </a:solidFill>
                <a:latin typeface="Arial"/>
                <a:ea typeface="Arial"/>
                <a:cs typeface="Arial"/>
                <a:sym typeface="Arial"/>
              </a:rPr>
              <a:t>ပြင်ဆင်ပြုစုထားမှုကို</a:t>
            </a:r>
            <a:r>
              <a:rPr lang="en-US" sz="1700" i="1" dirty="0">
                <a:solidFill>
                  <a:srgbClr val="595959"/>
                </a:solidFill>
                <a:latin typeface="Arial"/>
                <a:ea typeface="Arial"/>
                <a:cs typeface="Arial"/>
                <a:sym typeface="Arial"/>
              </a:rPr>
              <a:t> </a:t>
            </a:r>
            <a:r>
              <a:rPr lang="en-US" sz="1700" i="1" dirty="0" err="1">
                <a:solidFill>
                  <a:srgbClr val="595959"/>
                </a:solidFill>
                <a:latin typeface="Arial"/>
                <a:ea typeface="Arial"/>
                <a:cs typeface="Arial"/>
                <a:sym typeface="Arial"/>
              </a:rPr>
              <a:t>မူလထုတ်ဝေမှု</a:t>
            </a:r>
            <a:r>
              <a:rPr lang="en-US" sz="1700" i="1" dirty="0">
                <a:solidFill>
                  <a:srgbClr val="595959"/>
                </a:solidFill>
                <a:latin typeface="Arial"/>
                <a:ea typeface="Arial"/>
                <a:cs typeface="Arial"/>
                <a:sym typeface="Arial"/>
              </a:rPr>
              <a:t> </a:t>
            </a:r>
            <a:r>
              <a:rPr lang="en-US" sz="1700" i="1" dirty="0" err="1">
                <a:solidFill>
                  <a:srgbClr val="595959"/>
                </a:solidFill>
                <a:latin typeface="Arial"/>
                <a:ea typeface="Arial"/>
                <a:cs typeface="Arial"/>
                <a:sym typeface="Arial"/>
              </a:rPr>
              <a:t>နှင</a:t>
            </a:r>
            <a:r>
              <a:rPr lang="en-US" sz="1700" i="1" dirty="0">
                <a:solidFill>
                  <a:srgbClr val="595959"/>
                </a:solidFill>
                <a:latin typeface="Arial"/>
                <a:ea typeface="Arial"/>
                <a:cs typeface="Arial"/>
                <a:sym typeface="Arial"/>
              </a:rPr>
              <a:t>့် </a:t>
            </a:r>
            <a:r>
              <a:rPr lang="en-US" sz="1700" i="1" dirty="0" err="1">
                <a:solidFill>
                  <a:srgbClr val="595959"/>
                </a:solidFill>
                <a:latin typeface="Arial"/>
                <a:ea typeface="Arial"/>
                <a:cs typeface="Arial"/>
                <a:sym typeface="Arial"/>
              </a:rPr>
              <a:t>ဆက်လက်ပြင်ဆင်ပြုစုခြင်းများ</a:t>
            </a:r>
            <a:r>
              <a:rPr lang="en-US" sz="1700" i="1" dirty="0">
                <a:solidFill>
                  <a:srgbClr val="595959"/>
                </a:solidFill>
                <a:latin typeface="Arial"/>
                <a:ea typeface="Arial"/>
                <a:cs typeface="Arial"/>
                <a:sym typeface="Arial"/>
              </a:rPr>
              <a:t> </a:t>
            </a:r>
            <a:r>
              <a:rPr lang="en-US" sz="1700" i="1" dirty="0" err="1">
                <a:solidFill>
                  <a:srgbClr val="595959"/>
                </a:solidFill>
                <a:latin typeface="Arial"/>
                <a:ea typeface="Arial"/>
                <a:cs typeface="Arial"/>
                <a:sym typeface="Arial"/>
              </a:rPr>
              <a:t>အတွက်လိုင်စင်နှင</a:t>
            </a:r>
            <a:r>
              <a:rPr lang="en-US" sz="1700" i="1" dirty="0">
                <a:solidFill>
                  <a:srgbClr val="595959"/>
                </a:solidFill>
                <a:latin typeface="Arial"/>
                <a:ea typeface="Arial"/>
                <a:cs typeface="Arial"/>
                <a:sym typeface="Arial"/>
              </a:rPr>
              <a:t>့် </a:t>
            </a:r>
            <a:r>
              <a:rPr lang="en-US" sz="1700" i="1" dirty="0" err="1">
                <a:solidFill>
                  <a:srgbClr val="595959"/>
                </a:solidFill>
                <a:latin typeface="Arial"/>
                <a:ea typeface="Arial"/>
                <a:cs typeface="Arial"/>
                <a:sym typeface="Arial"/>
              </a:rPr>
              <a:t>တူညီသောလိုင်စင်ဖြင</a:t>
            </a:r>
            <a:r>
              <a:rPr lang="en-US" sz="1700" i="1" dirty="0">
                <a:solidFill>
                  <a:srgbClr val="595959"/>
                </a:solidFill>
                <a:latin typeface="Arial"/>
                <a:ea typeface="Arial"/>
                <a:cs typeface="Arial"/>
                <a:sym typeface="Arial"/>
              </a:rPr>
              <a:t>့် </a:t>
            </a:r>
            <a:r>
              <a:rPr lang="en-US" sz="1700" i="1" dirty="0" err="1">
                <a:solidFill>
                  <a:srgbClr val="595959"/>
                </a:solidFill>
                <a:latin typeface="Arial"/>
                <a:ea typeface="Arial"/>
                <a:cs typeface="Arial"/>
                <a:sym typeface="Arial"/>
              </a:rPr>
              <a:t>ထုတ်ဝေပါသည</a:t>
            </a:r>
            <a:r>
              <a:rPr lang="en-US" sz="1700" i="1" dirty="0">
                <a:solidFill>
                  <a:srgbClr val="595959"/>
                </a:solidFill>
                <a:latin typeface="Arial"/>
                <a:ea typeface="Arial"/>
                <a:cs typeface="Arial"/>
                <a:sym typeface="Arial"/>
              </a:rPr>
              <a:t>်။</a:t>
            </a:r>
            <a:endParaRPr sz="1700" dirty="0">
              <a:solidFill>
                <a:srgbClr val="595959"/>
              </a:solidFill>
              <a:latin typeface="Arial"/>
              <a:ea typeface="Arial"/>
              <a:cs typeface="Arial"/>
              <a:sym typeface="Arial"/>
            </a:endParaRPr>
          </a:p>
          <a:p>
            <a:pPr marL="223838" lvl="0" indent="4762" algn="l" rtl="0">
              <a:lnSpc>
                <a:spcPct val="110000"/>
              </a:lnSpc>
              <a:spcBef>
                <a:spcPts val="1000"/>
              </a:spcBef>
              <a:spcAft>
                <a:spcPts val="0"/>
              </a:spcAft>
              <a:buSzPts val="2400"/>
              <a:buNone/>
            </a:pPr>
            <a:r>
              <a:rPr lang="en-US" sz="1700" i="1" dirty="0">
                <a:solidFill>
                  <a:srgbClr val="595959"/>
                </a:solidFill>
                <a:latin typeface="Arial"/>
                <a:ea typeface="Arial"/>
                <a:cs typeface="Arial"/>
                <a:sym typeface="Arial"/>
              </a:rPr>
              <a:t>CC BY-NC-SA 3.0 IGO (</a:t>
            </a:r>
            <a:r>
              <a:rPr lang="en-US" sz="1700" i="1" u="sng" dirty="0">
                <a:solidFill>
                  <a:srgbClr val="595959"/>
                </a:solidFill>
                <a:latin typeface="Arial"/>
                <a:ea typeface="Arial"/>
                <a:cs typeface="Arial"/>
                <a:sym typeface="Arial"/>
              </a:rPr>
              <a:t>https://creativecommons.org/licenses/by-nc-sa/3.0/</a:t>
            </a:r>
            <a:r>
              <a:rPr lang="en-US" sz="1700" i="1" dirty="0">
                <a:solidFill>
                  <a:srgbClr val="595959"/>
                </a:solidFill>
                <a:latin typeface="Arial"/>
                <a:ea typeface="Arial"/>
                <a:cs typeface="Arial"/>
                <a:sym typeface="Arial"/>
              </a:rPr>
              <a:t>)</a:t>
            </a:r>
            <a:endParaRPr sz="1700" dirty="0"/>
          </a:p>
          <a:p>
            <a:pPr marL="223838" lvl="0" indent="4762" algn="l" rtl="0">
              <a:lnSpc>
                <a:spcPct val="110000"/>
              </a:lnSpc>
              <a:spcBef>
                <a:spcPts val="1000"/>
              </a:spcBef>
              <a:spcAft>
                <a:spcPts val="0"/>
              </a:spcAft>
              <a:buSzPts val="2400"/>
              <a:buNone/>
            </a:pPr>
            <a:r>
              <a:rPr lang="en-US" sz="1700" i="1" dirty="0" err="1">
                <a:solidFill>
                  <a:srgbClr val="3F3F3F"/>
                </a:solidFill>
                <a:latin typeface="Arial"/>
                <a:ea typeface="Arial"/>
                <a:cs typeface="Arial"/>
                <a:sym typeface="Arial"/>
              </a:rPr>
              <a:t>သင်တန်းအတွက</a:t>
            </a:r>
            <a:r>
              <a:rPr lang="en-US" sz="1700" i="1" dirty="0">
                <a:solidFill>
                  <a:srgbClr val="3F3F3F"/>
                </a:solidFill>
                <a:latin typeface="Arial"/>
                <a:ea typeface="Arial"/>
                <a:cs typeface="Arial"/>
                <a:sym typeface="Arial"/>
              </a:rPr>
              <a:t>် </a:t>
            </a:r>
            <a:r>
              <a:rPr lang="en-US" sz="1700" i="1" dirty="0" err="1">
                <a:solidFill>
                  <a:srgbClr val="3F3F3F"/>
                </a:solidFill>
                <a:latin typeface="Arial"/>
                <a:ea typeface="Arial"/>
                <a:cs typeface="Arial"/>
                <a:sym typeface="Arial"/>
              </a:rPr>
              <a:t>ရုပ်ပုံများကို</a:t>
            </a:r>
            <a:r>
              <a:rPr lang="en-US" sz="1700" i="1" dirty="0">
                <a:solidFill>
                  <a:srgbClr val="3F3F3F"/>
                </a:solidFill>
                <a:latin typeface="Arial"/>
                <a:ea typeface="Arial"/>
                <a:cs typeface="Arial"/>
                <a:sym typeface="Arial"/>
              </a:rPr>
              <a:t> UNFPA </a:t>
            </a:r>
            <a:r>
              <a:rPr lang="en-US" sz="1700" i="1" dirty="0" err="1">
                <a:solidFill>
                  <a:srgbClr val="3F3F3F"/>
                </a:solidFill>
                <a:latin typeface="Arial"/>
                <a:ea typeface="Arial"/>
                <a:cs typeface="Arial"/>
                <a:sym typeface="Arial"/>
              </a:rPr>
              <a:t>မြန်မာမ</a:t>
            </a:r>
            <a:r>
              <a:rPr lang="en-US" sz="1700" i="1" dirty="0">
                <a:solidFill>
                  <a:srgbClr val="3F3F3F"/>
                </a:solidFill>
                <a:latin typeface="Arial"/>
                <a:ea typeface="Arial"/>
                <a:cs typeface="Arial"/>
                <a:sym typeface="Arial"/>
              </a:rPr>
              <a:t>ှ </a:t>
            </a:r>
            <a:r>
              <a:rPr lang="en-US" sz="1700" i="1" dirty="0" err="1">
                <a:solidFill>
                  <a:srgbClr val="3F3F3F"/>
                </a:solidFill>
                <a:latin typeface="Arial"/>
                <a:ea typeface="Arial"/>
                <a:cs typeface="Arial"/>
                <a:sym typeface="Arial"/>
              </a:rPr>
              <a:t>ပေးအပ်သည</a:t>
            </a:r>
            <a:r>
              <a:rPr lang="en-US" sz="1700" i="1" dirty="0">
                <a:solidFill>
                  <a:srgbClr val="3F3F3F"/>
                </a:solidFill>
                <a:latin typeface="Arial"/>
                <a:ea typeface="Arial"/>
                <a:cs typeface="Arial"/>
                <a:sym typeface="Arial"/>
              </a:rPr>
              <a:t>်။ </a:t>
            </a:r>
            <a:endParaRPr sz="1700" dirty="0">
              <a:solidFill>
                <a:srgbClr val="3F3F3F"/>
              </a:solidFill>
              <a:latin typeface="Arial"/>
              <a:ea typeface="Arial"/>
              <a:cs typeface="Arial"/>
              <a:sym typeface="Arial"/>
            </a:endParaRPr>
          </a:p>
        </p:txBody>
      </p:sp>
      <p:pic>
        <p:nvPicPr>
          <p:cNvPr id="54" name="Google Shape;54;p65" descr="A picture containing logo&#10;&#10;Description automatically generated"/>
          <p:cNvPicPr preferRelativeResize="0"/>
          <p:nvPr/>
        </p:nvPicPr>
        <p:blipFill rotWithShape="1">
          <a:blip r:embed="rId3">
            <a:alphaModFix/>
          </a:blip>
          <a:srcRect/>
          <a:stretch/>
        </p:blipFill>
        <p:spPr>
          <a:xfrm>
            <a:off x="10234748" y="5859585"/>
            <a:ext cx="1805876" cy="99841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0"/>
        <p:cNvGrpSpPr/>
        <p:nvPr/>
      </p:nvGrpSpPr>
      <p:grpSpPr>
        <a:xfrm>
          <a:off x="0" y="0"/>
          <a:ext cx="0" cy="0"/>
          <a:chOff x="0" y="0"/>
          <a:chExt cx="0" cy="0"/>
        </a:xfrm>
      </p:grpSpPr>
      <p:sp>
        <p:nvSpPr>
          <p:cNvPr id="221" name="Google Shape;221;p20"/>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2" name="Google Shape;222;p20"/>
          <p:cNvSpPr txBox="1">
            <a:spLocks noGrp="1"/>
          </p:cNvSpPr>
          <p:nvPr>
            <p:ph type="subTitle" idx="1"/>
          </p:nvPr>
        </p:nvSpPr>
        <p:spPr>
          <a:xfrm>
            <a:off x="631043" y="415198"/>
            <a:ext cx="4679133" cy="157276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000"/>
              <a:buNone/>
            </a:pPr>
            <a:endParaRPr sz="2400">
              <a:latin typeface="Arial"/>
              <a:ea typeface="Arial"/>
              <a:cs typeface="Arial"/>
              <a:sym typeface="Arial"/>
            </a:endParaRPr>
          </a:p>
        </p:txBody>
      </p:sp>
      <p:sp>
        <p:nvSpPr>
          <p:cNvPr id="223" name="Google Shape;223;p20"/>
          <p:cNvSpPr/>
          <p:nvPr/>
        </p:nvSpPr>
        <p:spPr>
          <a:xfrm>
            <a:off x="918491" y="2416767"/>
            <a:ext cx="3474720" cy="27432"/>
          </a:xfrm>
          <a:custGeom>
            <a:avLst/>
            <a:gdLst/>
            <a:ahLst/>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FEF8A4"/>
          </a:solidFill>
          <a:ln w="38100" cap="rnd" cmpd="sng">
            <a:solidFill>
              <a:srgbClr val="FEF8A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24" name="Google Shape;224;p20" descr="A couple of people that are standing in the dark&#10;&#10;Description automatically generated"/>
          <p:cNvPicPr preferRelativeResize="0"/>
          <p:nvPr/>
        </p:nvPicPr>
        <p:blipFill rotWithShape="1">
          <a:blip r:embed="rId3">
            <a:alphaModFix/>
          </a:blip>
          <a:srcRect l="28515" r="4531" b="-1"/>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225" name="Google Shape;225;p20"/>
          <p:cNvSpPr txBox="1"/>
          <p:nvPr/>
        </p:nvSpPr>
        <p:spPr>
          <a:xfrm>
            <a:off x="316285" y="3408482"/>
            <a:ext cx="4679133" cy="3138622"/>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dk1"/>
              </a:buClr>
              <a:buSzPts val="2000"/>
              <a:buFont typeface="Arial"/>
              <a:buNone/>
            </a:pPr>
            <a:r>
              <a:rPr lang="en-US" sz="2400" b="0" i="0" u="none" strike="noStrike" cap="none">
                <a:solidFill>
                  <a:schemeClr val="dk1"/>
                </a:solidFill>
                <a:latin typeface="Arial"/>
                <a:ea typeface="Arial"/>
                <a:cs typeface="Arial"/>
                <a:sym typeface="Arial"/>
              </a:rPr>
              <a:t>ကျန်းမာရေးလေ့ကျင့်ခန်းများ ပြုလုပ်ရန် နှင့် မကျန်းမာစေသော အလေ့အထများ (အရက်၊ ‌ဆေးလိပ်) မပြုလုပ်ရန် တိုက်တွန်းအားပေးနိုင် သည်။</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2">
                                            <p:txEl>
                                              <p:pRg st="0" end="0"/>
                                            </p:txEl>
                                          </p:spTgt>
                                        </p:tgtEl>
                                        <p:attrNameLst>
                                          <p:attrName>style.visibility</p:attrName>
                                        </p:attrNameLst>
                                      </p:cBhvr>
                                      <p:to>
                                        <p:strVal val="visible"/>
                                      </p:to>
                                    </p:set>
                                    <p:animEffect transition="in" filter="fade">
                                      <p:cBhvr>
                                        <p:cTn id="7" dur="500"/>
                                        <p:tgtEl>
                                          <p:spTgt spid="22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25">
                                            <p:txEl>
                                              <p:pRg st="0" end="0"/>
                                            </p:txEl>
                                          </p:spTgt>
                                        </p:tgtEl>
                                        <p:attrNameLst>
                                          <p:attrName>style.visibility</p:attrName>
                                        </p:attrNameLst>
                                      </p:cBhvr>
                                      <p:to>
                                        <p:strVal val="visible"/>
                                      </p:to>
                                    </p:set>
                                    <p:animEffect transition="in" filter="fade">
                                      <p:cBhvr>
                                        <p:cTn id="10" dur="500"/>
                                        <p:tgtEl>
                                          <p:spTgt spid="2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21"/>
          <p:cNvSpPr/>
          <p:nvPr/>
        </p:nvSpPr>
        <p:spPr>
          <a:xfrm>
            <a:off x="493776" y="3502152"/>
            <a:ext cx="11210544" cy="1124712"/>
          </a:xfrm>
          <a:prstGeom prst="rect">
            <a:avLst/>
          </a:prstGeom>
          <a:noFill/>
          <a:ln>
            <a:noFill/>
          </a:ln>
        </p:spPr>
        <p:txBody>
          <a:bodyPr spcFirstLastPara="1" wrap="square" lIns="91425" tIns="45700" rIns="91425" bIns="45700" anchor="t" anchorCtr="0">
            <a:normAutofit/>
          </a:bodyPr>
          <a:lstStyle/>
          <a:p>
            <a:pPr marL="0" marR="0" lvl="0" indent="0" algn="l" rtl="0">
              <a:lnSpc>
                <a:spcPct val="110000"/>
              </a:lnSpc>
              <a:spcBef>
                <a:spcPts val="1000"/>
              </a:spcBef>
              <a:spcAft>
                <a:spcPts val="0"/>
              </a:spcAft>
              <a:buClr>
                <a:schemeClr val="dk1"/>
              </a:buClr>
              <a:buSzPts val="2800"/>
              <a:buFont typeface="Arial"/>
              <a:buNone/>
            </a:pPr>
            <a:endParaRPr sz="2800" b="0" i="0" u="none" strike="noStrike" cap="none">
              <a:solidFill>
                <a:schemeClr val="dk1"/>
              </a:solidFill>
              <a:latin typeface="Arial"/>
              <a:ea typeface="Arial"/>
              <a:cs typeface="Arial"/>
              <a:sym typeface="Arial"/>
            </a:endParaRPr>
          </a:p>
          <a:p>
            <a:pPr marL="0" marR="0" lvl="0" indent="0" algn="l" rtl="0">
              <a:lnSpc>
                <a:spcPct val="110000"/>
              </a:lnSpc>
              <a:spcBef>
                <a:spcPts val="1000"/>
              </a:spcBef>
              <a:spcAft>
                <a:spcPts val="0"/>
              </a:spcAft>
              <a:buClr>
                <a:schemeClr val="dk1"/>
              </a:buClr>
              <a:buSzPts val="2800"/>
              <a:buFont typeface="Arial"/>
              <a:buNone/>
            </a:pPr>
            <a:endParaRPr sz="2800" b="0" i="0" u="none" strike="noStrike" cap="none">
              <a:solidFill>
                <a:schemeClr val="dk1"/>
              </a:solidFill>
              <a:latin typeface="Arial"/>
              <a:ea typeface="Arial"/>
              <a:cs typeface="Arial"/>
              <a:sym typeface="Arial"/>
            </a:endParaRPr>
          </a:p>
        </p:txBody>
      </p:sp>
      <p:sp>
        <p:nvSpPr>
          <p:cNvPr id="232" name="Google Shape;232;p21"/>
          <p:cNvSpPr/>
          <p:nvPr/>
        </p:nvSpPr>
        <p:spPr>
          <a:xfrm>
            <a:off x="935736" y="0"/>
            <a:ext cx="10515600" cy="1435608"/>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5500"/>
              <a:buFont typeface="Arial"/>
              <a:buNone/>
            </a:pPr>
            <a:endParaRPr sz="3600" b="0" i="0" u="none" strike="noStrike" cap="none">
              <a:solidFill>
                <a:schemeClr val="dk1"/>
              </a:solidFill>
              <a:latin typeface="Arial"/>
              <a:ea typeface="Arial"/>
              <a:cs typeface="Arial"/>
              <a:sym typeface="Arial"/>
            </a:endParaRPr>
          </a:p>
        </p:txBody>
      </p:sp>
      <p:sp>
        <p:nvSpPr>
          <p:cNvPr id="233" name="Google Shape;233;p21"/>
          <p:cNvSpPr/>
          <p:nvPr/>
        </p:nvSpPr>
        <p:spPr>
          <a:xfrm>
            <a:off x="841248" y="1895856"/>
            <a:ext cx="10515600" cy="1435608"/>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chemeClr val="dk1"/>
              </a:buClr>
              <a:buSzPts val="5500"/>
              <a:buFont typeface="Arial"/>
              <a:buNone/>
            </a:pPr>
            <a:r>
              <a:rPr lang="en-US" sz="3200" b="1" i="0" u="none" strike="noStrike" cap="none">
                <a:solidFill>
                  <a:schemeClr val="dk1"/>
                </a:solidFill>
                <a:latin typeface="Arial"/>
                <a:ea typeface="Arial"/>
                <a:cs typeface="Arial"/>
                <a:sym typeface="Arial"/>
              </a:rPr>
              <a:t>ပိုမိုကောင်းမွန်သည့် ခံစားချက်အတွက် ကြိုးစားကြည့်နိုင်သည့် အရာအချို့</a:t>
            </a:r>
            <a:endParaRPr sz="3200" b="0" i="0" u="none" strike="noStrike" cap="none">
              <a:solidFill>
                <a:schemeClr val="dk1"/>
              </a:solidFill>
              <a:latin typeface="Arial"/>
              <a:ea typeface="Arial"/>
              <a:cs typeface="Arial"/>
              <a:sym typeface="Arial"/>
            </a:endParaRPr>
          </a:p>
        </p:txBody>
      </p:sp>
      <p:sp>
        <p:nvSpPr>
          <p:cNvPr id="234" name="Google Shape;234;p21"/>
          <p:cNvSpPr/>
          <p:nvPr/>
        </p:nvSpPr>
        <p:spPr>
          <a:xfrm>
            <a:off x="591312" y="5227320"/>
            <a:ext cx="11204448" cy="1466088"/>
          </a:xfrm>
          <a:prstGeom prst="rect">
            <a:avLst/>
          </a:prstGeom>
          <a:noFill/>
          <a:ln>
            <a:noFill/>
          </a:ln>
        </p:spPr>
        <p:txBody>
          <a:bodyPr spcFirstLastPara="1" wrap="square" lIns="91425" tIns="45700" rIns="91425" bIns="45700" anchor="t" anchorCtr="0">
            <a:normAutofit/>
          </a:bodyPr>
          <a:lstStyle/>
          <a:p>
            <a:pPr marL="0" marR="0" lvl="0" indent="0" algn="l" rtl="0">
              <a:lnSpc>
                <a:spcPct val="150000"/>
              </a:lnSpc>
              <a:spcBef>
                <a:spcPts val="0"/>
              </a:spcBef>
              <a:spcAft>
                <a:spcPts val="0"/>
              </a:spcAft>
              <a:buClr>
                <a:schemeClr val="dk1"/>
              </a:buClr>
              <a:buSzPts val="2800"/>
              <a:buFont typeface="Arial"/>
              <a:buNone/>
            </a:pPr>
            <a:r>
              <a:rPr lang="en-US" sz="2800" b="0" i="0" u="none" strike="noStrike" cap="none" dirty="0" err="1">
                <a:solidFill>
                  <a:schemeClr val="dk1"/>
                </a:solidFill>
                <a:latin typeface="Arial"/>
                <a:ea typeface="Arial"/>
                <a:cs typeface="Arial"/>
                <a:sym typeface="Arial"/>
              </a:rPr>
              <a:t>အကယ</a:t>
            </a:r>
            <a:r>
              <a:rPr lang="en-US" sz="2800" b="0" i="0" u="none" strike="noStrike" cap="none" dirty="0">
                <a:solidFill>
                  <a:schemeClr val="dk1"/>
                </a:solidFill>
                <a:latin typeface="Arial"/>
                <a:ea typeface="Arial"/>
                <a:cs typeface="Arial"/>
                <a:sym typeface="Arial"/>
              </a:rPr>
              <a:t>်၍ </a:t>
            </a:r>
            <a:r>
              <a:rPr lang="en-US" sz="2800" b="0" i="0" u="none" strike="noStrike" cap="none" dirty="0" err="1">
                <a:solidFill>
                  <a:schemeClr val="dk1"/>
                </a:solidFill>
                <a:latin typeface="Arial"/>
                <a:ea typeface="Arial"/>
                <a:cs typeface="Arial"/>
                <a:sym typeface="Arial"/>
              </a:rPr>
              <a:t>လူတစ်ဦးသည</a:t>
            </a:r>
            <a:r>
              <a:rPr lang="en-US" sz="2800" b="0" i="0" u="none" strike="noStrike" cap="none" dirty="0">
                <a:solidFill>
                  <a:schemeClr val="dk1"/>
                </a:solidFill>
                <a:latin typeface="Arial"/>
                <a:ea typeface="Arial"/>
                <a:cs typeface="Arial"/>
                <a:sym typeface="Arial"/>
              </a:rPr>
              <a:t>် </a:t>
            </a:r>
            <a:r>
              <a:rPr lang="en-US" sz="2800" b="0" i="0" u="none" strike="noStrike" cap="none" dirty="0" err="1">
                <a:solidFill>
                  <a:schemeClr val="dk1"/>
                </a:solidFill>
                <a:latin typeface="Arial"/>
                <a:ea typeface="Arial"/>
                <a:cs typeface="Arial"/>
                <a:sym typeface="Arial"/>
              </a:rPr>
              <a:t>မိမိကိုယ်ကို</a:t>
            </a:r>
            <a:r>
              <a:rPr lang="en-US" sz="2800" b="0" i="0" u="none" strike="noStrike" cap="none" dirty="0">
                <a:solidFill>
                  <a:schemeClr val="dk1"/>
                </a:solidFill>
                <a:latin typeface="Arial"/>
                <a:ea typeface="Arial"/>
                <a:cs typeface="Arial"/>
                <a:sym typeface="Arial"/>
              </a:rPr>
              <a:t> </a:t>
            </a:r>
            <a:r>
              <a:rPr lang="en-US" sz="2800" b="0" i="0" u="none" strike="noStrike" cap="none" dirty="0" err="1">
                <a:solidFill>
                  <a:schemeClr val="dk1"/>
                </a:solidFill>
                <a:latin typeface="Arial"/>
                <a:ea typeface="Arial"/>
                <a:cs typeface="Arial"/>
                <a:sym typeface="Arial"/>
              </a:rPr>
              <a:t>အကူအညီပေးမည</a:t>
            </a:r>
            <a:r>
              <a:rPr lang="en-US" sz="2800" b="0" i="0" u="none" strike="noStrike" cap="none" dirty="0">
                <a:solidFill>
                  <a:schemeClr val="dk1"/>
                </a:solidFill>
                <a:latin typeface="Arial"/>
                <a:ea typeface="Arial"/>
                <a:cs typeface="Arial"/>
                <a:sym typeface="Arial"/>
              </a:rPr>
              <a:t>့်</a:t>
            </a:r>
            <a:r>
              <a:rPr lang="en-US" sz="2800" b="0" i="0" u="none" strike="noStrike" cap="none" dirty="0" err="1">
                <a:solidFill>
                  <a:schemeClr val="dk1"/>
                </a:solidFill>
                <a:latin typeface="Arial"/>
                <a:ea typeface="Arial"/>
                <a:cs typeface="Arial"/>
                <a:sym typeface="Arial"/>
              </a:rPr>
              <a:t>အရာကို</a:t>
            </a:r>
            <a:r>
              <a:rPr lang="en-US" sz="2800" b="0" i="0" u="none" strike="noStrike" cap="none" dirty="0">
                <a:solidFill>
                  <a:schemeClr val="dk1"/>
                </a:solidFill>
                <a:latin typeface="Arial"/>
                <a:ea typeface="Arial"/>
                <a:cs typeface="Arial"/>
                <a:sym typeface="Arial"/>
              </a:rPr>
              <a:t> </a:t>
            </a:r>
            <a:r>
              <a:rPr lang="en-US" sz="2800" b="0" i="0" u="none" strike="noStrike" cap="none" dirty="0" err="1">
                <a:solidFill>
                  <a:schemeClr val="dk1"/>
                </a:solidFill>
                <a:latin typeface="Arial"/>
                <a:ea typeface="Arial"/>
                <a:cs typeface="Arial"/>
                <a:sym typeface="Arial"/>
              </a:rPr>
              <a:t>ကိုယ်တိုင</a:t>
            </a:r>
            <a:r>
              <a:rPr lang="en-US" sz="2800" b="0" i="0" u="none" strike="noStrike" cap="none" dirty="0">
                <a:solidFill>
                  <a:schemeClr val="dk1"/>
                </a:solidFill>
                <a:latin typeface="Arial"/>
                <a:ea typeface="Arial"/>
                <a:cs typeface="Arial"/>
                <a:sym typeface="Arial"/>
              </a:rPr>
              <a:t>် </a:t>
            </a:r>
            <a:r>
              <a:rPr lang="en-US" sz="2800" b="0" i="0" u="none" strike="noStrike" cap="none" dirty="0" err="1">
                <a:solidFill>
                  <a:schemeClr val="dk1"/>
                </a:solidFill>
                <a:latin typeface="Arial"/>
                <a:ea typeface="Arial"/>
                <a:cs typeface="Arial"/>
                <a:sym typeface="Arial"/>
              </a:rPr>
              <a:t>မစဉ်းစား</a:t>
            </a:r>
            <a:r>
              <a:rPr lang="en-US" sz="2800" b="0" i="0" u="none" strike="noStrike" cap="none" dirty="0">
                <a:solidFill>
                  <a:schemeClr val="dk1"/>
                </a:solidFill>
                <a:latin typeface="Arial"/>
                <a:ea typeface="Arial"/>
                <a:cs typeface="Arial"/>
                <a:sym typeface="Arial"/>
              </a:rPr>
              <a:t> </a:t>
            </a:r>
            <a:r>
              <a:rPr lang="en-US" sz="2800" b="0" i="0" u="none" strike="noStrike" cap="none" dirty="0" err="1">
                <a:solidFill>
                  <a:schemeClr val="dk1"/>
                </a:solidFill>
                <a:latin typeface="Arial"/>
                <a:ea typeface="Arial"/>
                <a:cs typeface="Arial"/>
                <a:sym typeface="Arial"/>
              </a:rPr>
              <a:t>နိုင်ပါက</a:t>
            </a:r>
            <a:r>
              <a:rPr lang="en-US" sz="2800" b="0" i="0" u="none" strike="noStrike" cap="none" dirty="0">
                <a:solidFill>
                  <a:schemeClr val="dk1"/>
                </a:solidFill>
                <a:latin typeface="Arial"/>
                <a:ea typeface="Arial"/>
                <a:cs typeface="Arial"/>
                <a:sym typeface="Arial"/>
              </a:rPr>
              <a:t> </a:t>
            </a:r>
            <a:r>
              <a:rPr lang="en-US" sz="2800" b="0" i="0" u="none" strike="noStrike" cap="none" dirty="0" err="1">
                <a:solidFill>
                  <a:schemeClr val="dk1"/>
                </a:solidFill>
                <a:latin typeface="Arial"/>
                <a:ea typeface="Arial"/>
                <a:cs typeface="Arial"/>
                <a:sym typeface="Arial"/>
              </a:rPr>
              <a:t>သင</a:t>
            </a:r>
            <a:r>
              <a:rPr lang="en-US" sz="2800" b="0" i="0" u="none" strike="noStrike" cap="none" dirty="0">
                <a:solidFill>
                  <a:schemeClr val="dk1"/>
                </a:solidFill>
                <a:latin typeface="Arial"/>
                <a:ea typeface="Arial"/>
                <a:cs typeface="Arial"/>
                <a:sym typeface="Arial"/>
              </a:rPr>
              <a:t>့်</a:t>
            </a:r>
            <a:r>
              <a:rPr lang="en-US" sz="2800" b="0" i="0" u="none" strike="noStrike" cap="none" dirty="0" err="1">
                <a:solidFill>
                  <a:schemeClr val="dk1"/>
                </a:solidFill>
                <a:latin typeface="Arial"/>
                <a:ea typeface="Arial"/>
                <a:cs typeface="Arial"/>
                <a:sym typeface="Arial"/>
              </a:rPr>
              <a:t>အနေနှင</a:t>
            </a:r>
            <a:r>
              <a:rPr lang="en-US" sz="2800" b="0" i="0" u="none" strike="noStrike" cap="none" dirty="0">
                <a:solidFill>
                  <a:schemeClr val="dk1"/>
                </a:solidFill>
                <a:latin typeface="Arial"/>
                <a:ea typeface="Arial"/>
                <a:cs typeface="Arial"/>
                <a:sym typeface="Arial"/>
              </a:rPr>
              <a:t>့် </a:t>
            </a:r>
            <a:r>
              <a:rPr lang="en-US" sz="2800" b="0" i="0" u="none" strike="noStrike" cap="none" dirty="0" err="1">
                <a:solidFill>
                  <a:schemeClr val="dk1"/>
                </a:solidFill>
                <a:latin typeface="Arial"/>
                <a:ea typeface="Arial"/>
                <a:cs typeface="Arial"/>
                <a:sym typeface="Arial"/>
              </a:rPr>
              <a:t>အောက်ပါတို့ကို</a:t>
            </a:r>
            <a:r>
              <a:rPr lang="en-US" sz="2800" b="0" i="0" u="none" strike="noStrike" cap="none" dirty="0">
                <a:solidFill>
                  <a:schemeClr val="dk1"/>
                </a:solidFill>
                <a:latin typeface="Arial"/>
                <a:ea typeface="Arial"/>
                <a:cs typeface="Arial"/>
                <a:sym typeface="Arial"/>
              </a:rPr>
              <a:t> </a:t>
            </a:r>
            <a:r>
              <a:rPr lang="en-US" sz="2800" b="0" i="0" u="none" strike="noStrike" cap="none" dirty="0" err="1">
                <a:solidFill>
                  <a:schemeClr val="dk1"/>
                </a:solidFill>
                <a:latin typeface="Arial"/>
                <a:ea typeface="Arial"/>
                <a:cs typeface="Arial"/>
                <a:sym typeface="Arial"/>
              </a:rPr>
              <a:t>အကြံပြုပေးနိုင်သည</a:t>
            </a:r>
            <a:r>
              <a:rPr lang="en-US" sz="2800" b="0" i="0" u="none" strike="noStrike" cap="none" dirty="0">
                <a:solidFill>
                  <a:schemeClr val="dk1"/>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chemeClr val="dk1"/>
              </a:buClr>
              <a:buSzPts val="2800"/>
              <a:buFont typeface="Arial"/>
              <a:buNone/>
            </a:pPr>
            <a:endParaRPr sz="2800" b="0" i="0" u="none" strike="noStrike" cap="none" dirty="0">
              <a:solidFill>
                <a:schemeClr val="dk1"/>
              </a:solidFill>
              <a:latin typeface="Arial"/>
              <a:ea typeface="Arial"/>
              <a:cs typeface="Arial"/>
              <a:sym typeface="Arial"/>
            </a:endParaRPr>
          </a:p>
          <a:p>
            <a:pPr marL="0" marR="0" lvl="0" indent="0" algn="l" rtl="0">
              <a:lnSpc>
                <a:spcPct val="150000"/>
              </a:lnSpc>
              <a:spcBef>
                <a:spcPts val="0"/>
              </a:spcBef>
              <a:spcAft>
                <a:spcPts val="0"/>
              </a:spcAft>
              <a:buClr>
                <a:schemeClr val="dk1"/>
              </a:buClr>
              <a:buSzPts val="2800"/>
              <a:buFont typeface="Arial"/>
              <a:buNone/>
            </a:pPr>
            <a:endParaRPr sz="2800" b="0" i="0" u="none" strike="noStrike" cap="none" dirty="0">
              <a:solidFill>
                <a:schemeClr val="dk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9"/>
        <p:cNvGrpSpPr/>
        <p:nvPr/>
      </p:nvGrpSpPr>
      <p:grpSpPr>
        <a:xfrm>
          <a:off x="0" y="0"/>
          <a:ext cx="0" cy="0"/>
          <a:chOff x="0" y="0"/>
          <a:chExt cx="0" cy="0"/>
        </a:xfrm>
      </p:grpSpPr>
      <p:sp>
        <p:nvSpPr>
          <p:cNvPr id="240" name="Google Shape;240;p22"/>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41" name="Google Shape;241;p22"/>
          <p:cNvSpPr txBox="1">
            <a:spLocks noGrp="1"/>
          </p:cNvSpPr>
          <p:nvPr>
            <p:ph type="subTitle" idx="1"/>
          </p:nvPr>
        </p:nvSpPr>
        <p:spPr>
          <a:xfrm>
            <a:off x="5297593" y="1033272"/>
            <a:ext cx="6251111" cy="1572768"/>
          </a:xfrm>
          <a:prstGeom prst="rect">
            <a:avLst/>
          </a:prstGeom>
          <a:noFill/>
          <a:ln>
            <a:noFill/>
          </a:ln>
        </p:spPr>
        <p:txBody>
          <a:bodyPr spcFirstLastPara="1" wrap="square" lIns="91425" tIns="45700" rIns="91425" bIns="45700" anchor="t" anchorCtr="0">
            <a:normAutofit fontScale="85000" lnSpcReduction="20000"/>
          </a:bodyPr>
          <a:lstStyle/>
          <a:p>
            <a:pPr marL="0" indent="0">
              <a:lnSpc>
                <a:spcPct val="150000"/>
              </a:lnSpc>
              <a:spcBef>
                <a:spcPts val="0"/>
              </a:spcBef>
            </a:pPr>
            <a:r>
              <a:rPr lang="my-MM" dirty="0">
                <a:latin typeface="Pyidaungsu" panose="020B0502040204020203" pitchFamily="34" charset="0"/>
                <a:cs typeface="Pyidaungsu" panose="020B0502040204020203" pitchFamily="34" charset="0"/>
              </a:rPr>
              <a:t>သင်ကျေးဇူးတင်သည့်အကြောင်းအချက်များအားလုံးကို စာရင်းတစ်ခု ပြုလုပ်ပါ။ (စိတ်ထဲတွင်ဖြစ်စေ၊ စာရွက်ပေါ်တွင် ဖြစ်စေ)</a:t>
            </a:r>
          </a:p>
          <a:p>
            <a:pPr marL="0" lvl="0" indent="0" algn="l" rtl="0">
              <a:lnSpc>
                <a:spcPct val="110000"/>
              </a:lnSpc>
              <a:spcBef>
                <a:spcPts val="0"/>
              </a:spcBef>
              <a:spcAft>
                <a:spcPts val="0"/>
              </a:spcAft>
              <a:buClr>
                <a:schemeClr val="dk1"/>
              </a:buClr>
              <a:buSzPts val="2800"/>
              <a:buNone/>
            </a:pPr>
            <a:endParaRPr dirty="0">
              <a:latin typeface="Arial"/>
              <a:ea typeface="Arial"/>
              <a:cs typeface="Arial"/>
              <a:sym typeface="Arial"/>
            </a:endParaRPr>
          </a:p>
        </p:txBody>
      </p:sp>
      <p:sp>
        <p:nvSpPr>
          <p:cNvPr id="242" name="Google Shape;242;p22"/>
          <p:cNvSpPr/>
          <p:nvPr/>
        </p:nvSpPr>
        <p:spPr>
          <a:xfrm>
            <a:off x="5449438" y="3257123"/>
            <a:ext cx="4243589" cy="27432"/>
          </a:xfrm>
          <a:custGeom>
            <a:avLst/>
            <a:gdLst/>
            <a:ahLst/>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C45E44"/>
          </a:solidFill>
          <a:ln w="38100" cap="rnd" cmpd="sng">
            <a:solidFill>
              <a:srgbClr val="C45E4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43" name="Google Shape;243;p22" descr="A picture containing person, indoor&#10;&#10;Description automatically generated"/>
          <p:cNvPicPr preferRelativeResize="0"/>
          <p:nvPr/>
        </p:nvPicPr>
        <p:blipFill rotWithShape="1">
          <a:blip r:embed="rId3">
            <a:alphaModFix/>
          </a:blip>
          <a:srcRect r="-1" b="1709"/>
          <a:stretch/>
        </p:blipFill>
        <p:spPr>
          <a:xfrm>
            <a:off x="1" y="10"/>
            <a:ext cx="4657344" cy="685799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
        <p:nvSpPr>
          <p:cNvPr id="244" name="Google Shape;244;p22"/>
          <p:cNvSpPr txBox="1"/>
          <p:nvPr/>
        </p:nvSpPr>
        <p:spPr>
          <a:xfrm>
            <a:off x="5102521" y="3639312"/>
            <a:ext cx="6251111" cy="1997035"/>
          </a:xfrm>
          <a:prstGeom prst="rect">
            <a:avLst/>
          </a:prstGeom>
          <a:noFill/>
          <a:ln>
            <a:noFill/>
          </a:ln>
        </p:spPr>
        <p:txBody>
          <a:bodyPr spcFirstLastPara="1" wrap="square" lIns="91425" tIns="45700" rIns="91425" bIns="45700" anchor="t" anchorCtr="0">
            <a:normAutofit/>
          </a:bodyPr>
          <a:lstStyle/>
          <a:p>
            <a:pPr marL="0" marR="0" lvl="0" indent="0" algn="l" rtl="0">
              <a:lnSpc>
                <a:spcPct val="150000"/>
              </a:lnSpc>
              <a:spcBef>
                <a:spcPts val="0"/>
              </a:spcBef>
              <a:spcAft>
                <a:spcPts val="0"/>
              </a:spcAft>
              <a:buClr>
                <a:schemeClr val="dk1"/>
              </a:buClr>
              <a:buSzPts val="2800"/>
              <a:buFont typeface="Arial"/>
              <a:buNone/>
            </a:pP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1">
                                            <p:txEl>
                                              <p:pRg st="0" end="0"/>
                                            </p:txEl>
                                          </p:spTgt>
                                        </p:tgtEl>
                                        <p:attrNameLst>
                                          <p:attrName>style.visibility</p:attrName>
                                        </p:attrNameLst>
                                      </p:cBhvr>
                                      <p:to>
                                        <p:strVal val="visible"/>
                                      </p:to>
                                    </p:set>
                                    <p:animEffect transition="in" filter="fade">
                                      <p:cBhvr>
                                        <p:cTn id="7" dur="500"/>
                                        <p:tgtEl>
                                          <p:spTgt spid="241">
                                            <p:txEl>
                                              <p:pRg st="0" end="0"/>
                                            </p:txEl>
                                          </p:spTgt>
                                        </p:tgtEl>
                                      </p:cBhvr>
                                    </p:animEffect>
                                  </p:childTnLst>
                                </p:cTn>
                              </p:par>
                              <p:par>
                                <p:cTn id="8" presetID="10" presetClass="entr" presetSubtype="0" fill="hold" nodeType="withEffect" nodePh="1">
                                  <p:stCondLst>
                                    <p:cond delay="0"/>
                                  </p:stCondLst>
                                  <p:endCondLst>
                                    <p:cond evt="begin" delay="0">
                                      <p:tn val="8"/>
                                    </p:cond>
                                  </p:endCondLst>
                                  <p:childTnLst>
                                    <p:set>
                                      <p:cBhvr>
                                        <p:cTn id="9" dur="1" fill="hold">
                                          <p:stCondLst>
                                            <p:cond delay="0"/>
                                          </p:stCondLst>
                                        </p:cTn>
                                        <p:tgtEl>
                                          <p:spTgt spid="244">
                                            <p:txEl>
                                              <p:pRg st="0" end="0"/>
                                            </p:txEl>
                                          </p:spTgt>
                                        </p:tgtEl>
                                        <p:attrNameLst>
                                          <p:attrName>style.visibility</p:attrName>
                                        </p:attrNameLst>
                                      </p:cBhvr>
                                      <p:to>
                                        <p:strVal val="visible"/>
                                      </p:to>
                                    </p:set>
                                    <p:animEffect transition="in" filter="fade">
                                      <p:cBhvr>
                                        <p:cTn id="10" dur="500"/>
                                        <p:tgtEl>
                                          <p:spTgt spid="2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23"/>
          <p:cNvSpPr txBox="1">
            <a:spLocks noGrp="1"/>
          </p:cNvSpPr>
          <p:nvPr>
            <p:ph type="subTitle" idx="1"/>
          </p:nvPr>
        </p:nvSpPr>
        <p:spPr>
          <a:xfrm>
            <a:off x="524577" y="550602"/>
            <a:ext cx="4449757" cy="1572768"/>
          </a:xfrm>
          <a:prstGeom prst="rect">
            <a:avLst/>
          </a:prstGeom>
          <a:noFill/>
          <a:ln>
            <a:noFill/>
          </a:ln>
        </p:spPr>
        <p:txBody>
          <a:bodyPr spcFirstLastPara="1" wrap="square" lIns="91425" tIns="45700" rIns="91425" bIns="45700" anchor="t" anchorCtr="0">
            <a:noAutofit/>
          </a:bodyPr>
          <a:lstStyle/>
          <a:p>
            <a:pPr marL="0" indent="0">
              <a:lnSpc>
                <a:spcPct val="150000"/>
              </a:lnSpc>
              <a:spcBef>
                <a:spcPts val="0"/>
              </a:spcBef>
            </a:pPr>
            <a:r>
              <a:rPr lang="my-MM" sz="2800" b="0" i="0" u="none" strike="noStrike" cap="none" dirty="0">
                <a:solidFill>
                  <a:schemeClr val="dk1"/>
                </a:solidFill>
                <a:latin typeface="Pyidaungsu" panose="020B0502040204020203" pitchFamily="34" charset="0"/>
                <a:cs typeface="Pyidaungsu" panose="020B0502040204020203" pitchFamily="34" charset="0"/>
                <a:sym typeface="Arial"/>
              </a:rPr>
              <a:t>သင်နှစ်သက်သည့် (ဝါသနာပါ သည့်) အရာအတွက် အချိန်ရ အောင် လုပ်ပါ။ သို့မဟုတ် သင် အဓိပ္ပာယ်ရှိသည်ဟု ယူဆသည့် အလုပ်တစ်ခုကို နေ့စဉ်လုပ်ပါ။</a:t>
            </a:r>
            <a:endParaRPr lang="my-MM" dirty="0">
              <a:latin typeface="Pyidaungsu" panose="020B0502040204020203" pitchFamily="34" charset="0"/>
              <a:cs typeface="Pyidaungsu" panose="020B0502040204020203" pitchFamily="34" charset="0"/>
            </a:endParaRPr>
          </a:p>
          <a:p>
            <a:pPr marL="0" lvl="0" indent="0" algn="l" rtl="0">
              <a:lnSpc>
                <a:spcPct val="100000"/>
              </a:lnSpc>
              <a:spcBef>
                <a:spcPts val="0"/>
              </a:spcBef>
              <a:spcAft>
                <a:spcPts val="0"/>
              </a:spcAft>
              <a:buClr>
                <a:schemeClr val="dk1"/>
              </a:buClr>
              <a:buSzPts val="2800"/>
              <a:buNone/>
            </a:pPr>
            <a:endParaRPr dirty="0">
              <a:latin typeface="Arial"/>
              <a:ea typeface="Arial"/>
              <a:cs typeface="Arial"/>
              <a:sym typeface="Arial"/>
            </a:endParaRPr>
          </a:p>
        </p:txBody>
      </p:sp>
      <p:pic>
        <p:nvPicPr>
          <p:cNvPr id="251" name="Google Shape;251;p23" descr="A picture containing fruit, tree, holding, food&#10;&#10;Description automatically generated"/>
          <p:cNvPicPr preferRelativeResize="0"/>
          <p:nvPr/>
        </p:nvPicPr>
        <p:blipFill rotWithShape="1">
          <a:blip r:embed="rId3">
            <a:alphaModFix/>
          </a:blip>
          <a:srcRect l="23289" r="9755" b="-1"/>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7"/>
        <p:cNvGrpSpPr/>
        <p:nvPr/>
      </p:nvGrpSpPr>
      <p:grpSpPr>
        <a:xfrm>
          <a:off x="0" y="0"/>
          <a:ext cx="0" cy="0"/>
          <a:chOff x="0" y="0"/>
          <a:chExt cx="0" cy="0"/>
        </a:xfrm>
      </p:grpSpPr>
      <p:sp>
        <p:nvSpPr>
          <p:cNvPr id="258" name="Google Shape;258;p24"/>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59" name="Google Shape;259;p24"/>
          <p:cNvSpPr txBox="1">
            <a:spLocks noGrp="1"/>
          </p:cNvSpPr>
          <p:nvPr>
            <p:ph type="subTitle" idx="1"/>
          </p:nvPr>
        </p:nvSpPr>
        <p:spPr>
          <a:xfrm>
            <a:off x="760692" y="3875196"/>
            <a:ext cx="4195356" cy="2212383"/>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70000"/>
              </a:lnSpc>
              <a:spcBef>
                <a:spcPts val="0"/>
              </a:spcBef>
              <a:spcAft>
                <a:spcPts val="0"/>
              </a:spcAft>
              <a:buClr>
                <a:schemeClr val="dk1"/>
              </a:buClr>
              <a:buSzPts val="2800"/>
              <a:buNone/>
            </a:pPr>
            <a:r>
              <a:rPr lang="en-US">
                <a:latin typeface="Arial"/>
                <a:ea typeface="Arial"/>
                <a:cs typeface="Arial"/>
                <a:sym typeface="Arial"/>
              </a:rPr>
              <a:t>ကိုယ်လက်လေ့ကျင့်ခန်း၊ လမ်းလျှောက်ခြင်း သို့မဟုတ် ကခုန်ခြင်း ပြုပါ။</a:t>
            </a:r>
            <a:endParaRPr>
              <a:latin typeface="Arial"/>
              <a:ea typeface="Arial"/>
              <a:cs typeface="Arial"/>
              <a:sym typeface="Arial"/>
            </a:endParaRPr>
          </a:p>
        </p:txBody>
      </p:sp>
      <p:sp>
        <p:nvSpPr>
          <p:cNvPr id="260" name="Google Shape;260;p24"/>
          <p:cNvSpPr/>
          <p:nvPr/>
        </p:nvSpPr>
        <p:spPr>
          <a:xfrm>
            <a:off x="890339" y="3401568"/>
            <a:ext cx="3474720" cy="27432"/>
          </a:xfrm>
          <a:custGeom>
            <a:avLst/>
            <a:gdLst/>
            <a:ahLst/>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C5C94C"/>
          </a:solidFill>
          <a:ln w="38100" cap="rnd" cmpd="sng">
            <a:solidFill>
              <a:srgbClr val="C5C9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61" name="Google Shape;261;p24" descr="A group of people posing for a photo&#10;&#10;Description automatically generated with medium confidence"/>
          <p:cNvPicPr preferRelativeResize="0"/>
          <p:nvPr/>
        </p:nvPicPr>
        <p:blipFill rotWithShape="1">
          <a:blip r:embed="rId3">
            <a:alphaModFix/>
          </a:blip>
          <a:srcRect l="10064" r="22980" b="-1"/>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262" name="Google Shape;262;p24"/>
          <p:cNvSpPr txBox="1"/>
          <p:nvPr/>
        </p:nvSpPr>
        <p:spPr>
          <a:xfrm>
            <a:off x="788844" y="1299378"/>
            <a:ext cx="3734014" cy="1572768"/>
          </a:xfrm>
          <a:prstGeom prst="rect">
            <a:avLst/>
          </a:prstGeom>
          <a:noFill/>
          <a:ln>
            <a:noFill/>
          </a:ln>
        </p:spPr>
        <p:txBody>
          <a:bodyPr spcFirstLastPara="1" wrap="square" lIns="91425" tIns="45700" rIns="91425" bIns="45700" anchor="t" anchorCtr="0">
            <a:normAutofit/>
          </a:bodyPr>
          <a:lstStyle/>
          <a:p>
            <a:pPr marL="0" marR="0" lvl="0" indent="0" algn="l" rtl="0">
              <a:lnSpc>
                <a:spcPct val="110000"/>
              </a:lnSpc>
              <a:spcBef>
                <a:spcPts val="0"/>
              </a:spcBef>
              <a:spcAft>
                <a:spcPts val="0"/>
              </a:spcAft>
              <a:buClr>
                <a:schemeClr val="dk1"/>
              </a:buClr>
              <a:buSzPts val="2800"/>
              <a:buFont typeface="Arial"/>
              <a:buNone/>
            </a:pPr>
            <a:endParaRPr sz="28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9">
                                            <p:txEl>
                                              <p:pRg st="0" end="0"/>
                                            </p:txEl>
                                          </p:spTgt>
                                        </p:tgtEl>
                                        <p:attrNameLst>
                                          <p:attrName>style.visibility</p:attrName>
                                        </p:attrNameLst>
                                      </p:cBhvr>
                                      <p:to>
                                        <p:strVal val="visible"/>
                                      </p:to>
                                    </p:set>
                                    <p:animEffect transition="in" filter="fade">
                                      <p:cBhvr>
                                        <p:cTn id="7" dur="500"/>
                                        <p:tgtEl>
                                          <p:spTgt spid="25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62">
                                            <p:txEl>
                                              <p:pRg st="0" end="0"/>
                                            </p:txEl>
                                          </p:spTgt>
                                        </p:tgtEl>
                                        <p:attrNameLst>
                                          <p:attrName>style.visibility</p:attrName>
                                        </p:attrNameLst>
                                      </p:cBhvr>
                                      <p:to>
                                        <p:strVal val="visible"/>
                                      </p:to>
                                    </p:set>
                                    <p:animEffect transition="in" filter="fade">
                                      <p:cBhvr>
                                        <p:cTn id="10" dur="500"/>
                                        <p:tgtEl>
                                          <p:spTgt spid="26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p25" descr="A picture containing table, sitting, food&#10;&#10;Description automatically generated"/>
          <p:cNvPicPr preferRelativeResize="0"/>
          <p:nvPr/>
        </p:nvPicPr>
        <p:blipFill rotWithShape="1">
          <a:blip r:embed="rId3">
            <a:alphaModFix/>
          </a:blip>
          <a:srcRect r="-1" b="5833"/>
          <a:stretch/>
        </p:blipFill>
        <p:spPr>
          <a:xfrm>
            <a:off x="20" y="10"/>
            <a:ext cx="12188931" cy="6857989"/>
          </a:xfrm>
          <a:prstGeom prst="rect">
            <a:avLst/>
          </a:prstGeom>
          <a:noFill/>
          <a:ln>
            <a:noFill/>
          </a:ln>
        </p:spPr>
      </p:pic>
      <p:sp>
        <p:nvSpPr>
          <p:cNvPr id="269" name="Google Shape;269;p25"/>
          <p:cNvSpPr txBox="1">
            <a:spLocks noGrp="1"/>
          </p:cNvSpPr>
          <p:nvPr>
            <p:ph type="subTitle" idx="1"/>
          </p:nvPr>
        </p:nvSpPr>
        <p:spPr>
          <a:xfrm>
            <a:off x="420624" y="3858768"/>
            <a:ext cx="5669280" cy="2404872"/>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200000"/>
              </a:lnSpc>
              <a:spcBef>
                <a:spcPts val="0"/>
              </a:spcBef>
              <a:spcAft>
                <a:spcPts val="0"/>
              </a:spcAft>
              <a:buClr>
                <a:schemeClr val="lt1"/>
              </a:buClr>
              <a:buSzPct val="108108"/>
              <a:buNone/>
            </a:pPr>
            <a:r>
              <a:rPr lang="en-US" b="1">
                <a:solidFill>
                  <a:schemeClr val="lt1"/>
                </a:solidFill>
                <a:highlight>
                  <a:srgbClr val="FF0000"/>
                </a:highlight>
                <a:latin typeface="Arial"/>
                <a:ea typeface="Arial"/>
                <a:cs typeface="Arial"/>
                <a:sym typeface="Arial"/>
              </a:rPr>
              <a:t>အနုပညာ၊ သီချင်းဆိုခြင်း၊ လက်မှုပညာ သို့မဟုတ် စာရေးခြင်း စသည်ဖြင့် တီထွင် ဖန်တီးမှုရှိသော အလုပ်တစ်ခုခု လုပ်ပါ။</a:t>
            </a:r>
            <a:endParaRPr b="1">
              <a:solidFill>
                <a:schemeClr val="lt1"/>
              </a:solidFill>
              <a:highlight>
                <a:srgbClr val="FF0000"/>
              </a:highlight>
              <a:latin typeface="Arial"/>
              <a:ea typeface="Arial"/>
              <a:cs typeface="Arial"/>
              <a:sym typeface="Arial"/>
            </a:endParaRPr>
          </a:p>
        </p:txBody>
      </p:sp>
      <p:sp>
        <p:nvSpPr>
          <p:cNvPr id="270" name="Google Shape;270;p25"/>
          <p:cNvSpPr txBox="1"/>
          <p:nvPr/>
        </p:nvSpPr>
        <p:spPr>
          <a:xfrm>
            <a:off x="2346960" y="2020828"/>
            <a:ext cx="4145280" cy="1572768"/>
          </a:xfrm>
          <a:prstGeom prst="rect">
            <a:avLst/>
          </a:prstGeom>
          <a:noFill/>
          <a:ln>
            <a:noFill/>
          </a:ln>
        </p:spPr>
        <p:txBody>
          <a:bodyPr spcFirstLastPara="1" wrap="square" lIns="91425" tIns="45700" rIns="91425" bIns="45700" anchor="t" anchorCtr="0">
            <a:normAutofit/>
          </a:bodyPr>
          <a:lstStyle/>
          <a:p>
            <a:pPr marL="0" marR="0" lvl="0" indent="0" algn="l" rtl="0">
              <a:lnSpc>
                <a:spcPct val="110000"/>
              </a:lnSpc>
              <a:spcBef>
                <a:spcPts val="0"/>
              </a:spcBef>
              <a:spcAft>
                <a:spcPts val="0"/>
              </a:spcAft>
              <a:buClr>
                <a:schemeClr val="lt1"/>
              </a:buClr>
              <a:buSzPts val="2800"/>
              <a:buFont typeface="Arial"/>
              <a:buNone/>
            </a:pPr>
            <a:endParaRPr sz="2800" b="1" i="0" u="none" strike="noStrike" cap="none">
              <a:solidFill>
                <a:schemeClr val="lt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5"/>
        <p:cNvGrpSpPr/>
        <p:nvPr/>
      </p:nvGrpSpPr>
      <p:grpSpPr>
        <a:xfrm>
          <a:off x="0" y="0"/>
          <a:ext cx="0" cy="0"/>
          <a:chOff x="0" y="0"/>
          <a:chExt cx="0" cy="0"/>
        </a:xfrm>
      </p:grpSpPr>
      <p:sp>
        <p:nvSpPr>
          <p:cNvPr id="276" name="Google Shape;276;p26"/>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77" name="Google Shape;277;p26"/>
          <p:cNvSpPr txBox="1">
            <a:spLocks noGrp="1"/>
          </p:cNvSpPr>
          <p:nvPr>
            <p:ph type="subTitle" idx="1"/>
          </p:nvPr>
        </p:nvSpPr>
        <p:spPr>
          <a:xfrm>
            <a:off x="890339" y="3959352"/>
            <a:ext cx="3734014" cy="2402586"/>
          </a:xfrm>
          <a:prstGeom prst="rect">
            <a:avLst/>
          </a:prstGeom>
          <a:noFill/>
          <a:ln>
            <a:noFill/>
          </a:ln>
        </p:spPr>
        <p:txBody>
          <a:bodyPr spcFirstLastPara="1" wrap="square" lIns="91425" tIns="45700" rIns="91425" bIns="45700" anchor="t" anchorCtr="0">
            <a:normAutofit/>
          </a:bodyPr>
          <a:lstStyle/>
          <a:p>
            <a:pPr marL="0" lvl="0" indent="0" algn="l" rtl="0">
              <a:lnSpc>
                <a:spcPct val="150000"/>
              </a:lnSpc>
              <a:spcBef>
                <a:spcPts val="0"/>
              </a:spcBef>
              <a:spcAft>
                <a:spcPts val="0"/>
              </a:spcAft>
              <a:buClr>
                <a:schemeClr val="dk1"/>
              </a:buClr>
              <a:buSzPts val="2800"/>
              <a:buNone/>
            </a:pPr>
            <a:r>
              <a:rPr lang="en-US">
                <a:latin typeface="Arial"/>
                <a:ea typeface="Arial"/>
                <a:cs typeface="Arial"/>
                <a:sym typeface="Arial"/>
              </a:rPr>
              <a:t>သီချင်းနားထောင်ပါ သို့မဟုတ် ရေဒီယိုနားထောင်ပါ </a:t>
            </a:r>
            <a:endParaRPr>
              <a:latin typeface="Arial"/>
              <a:ea typeface="Arial"/>
              <a:cs typeface="Arial"/>
              <a:sym typeface="Arial"/>
            </a:endParaRPr>
          </a:p>
        </p:txBody>
      </p:sp>
      <p:sp>
        <p:nvSpPr>
          <p:cNvPr id="278" name="Google Shape;278;p26"/>
          <p:cNvSpPr/>
          <p:nvPr/>
        </p:nvSpPr>
        <p:spPr>
          <a:xfrm>
            <a:off x="890339" y="3435858"/>
            <a:ext cx="3474720" cy="27432"/>
          </a:xfrm>
          <a:custGeom>
            <a:avLst/>
            <a:gdLst/>
            <a:ahLst/>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82B6F1"/>
          </a:solidFill>
          <a:ln w="38100" cap="rnd" cmpd="sng">
            <a:solidFill>
              <a:srgbClr val="82B6F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79" name="Google Shape;279;p26" descr="A person wearing a cowboy hat&#10;&#10;Description automatically generated with medium confidence"/>
          <p:cNvPicPr preferRelativeResize="0"/>
          <p:nvPr/>
        </p:nvPicPr>
        <p:blipFill rotWithShape="1">
          <a:blip r:embed="rId3">
            <a:alphaModFix/>
          </a:blip>
          <a:srcRect l="25399" r="7898"/>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280" name="Google Shape;280;p26"/>
          <p:cNvSpPr txBox="1"/>
          <p:nvPr/>
        </p:nvSpPr>
        <p:spPr>
          <a:xfrm>
            <a:off x="1104366" y="745236"/>
            <a:ext cx="3734014" cy="1572768"/>
          </a:xfrm>
          <a:prstGeom prst="rect">
            <a:avLst/>
          </a:prstGeom>
          <a:noFill/>
          <a:ln>
            <a:noFill/>
          </a:ln>
        </p:spPr>
        <p:txBody>
          <a:bodyPr spcFirstLastPara="1" wrap="square" lIns="91425" tIns="45700" rIns="91425" bIns="45700" anchor="t" anchorCtr="0">
            <a:normAutofit/>
          </a:bodyPr>
          <a:lstStyle/>
          <a:p>
            <a:pPr marL="0" marR="0" lvl="0" indent="0" algn="l" rtl="0">
              <a:lnSpc>
                <a:spcPct val="110000"/>
              </a:lnSpc>
              <a:spcBef>
                <a:spcPts val="0"/>
              </a:spcBef>
              <a:spcAft>
                <a:spcPts val="0"/>
              </a:spcAft>
              <a:buClr>
                <a:schemeClr val="dk1"/>
              </a:buClr>
              <a:buSzPts val="2800"/>
              <a:buFont typeface="Arial"/>
              <a:buNone/>
            </a:pPr>
            <a:endParaRPr sz="28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7">
                                            <p:txEl>
                                              <p:pRg st="0" end="0"/>
                                            </p:txEl>
                                          </p:spTgt>
                                        </p:tgtEl>
                                        <p:attrNameLst>
                                          <p:attrName>style.visibility</p:attrName>
                                        </p:attrNameLst>
                                      </p:cBhvr>
                                      <p:to>
                                        <p:strVal val="visible"/>
                                      </p:to>
                                    </p:set>
                                    <p:animEffect transition="in" filter="fade">
                                      <p:cBhvr>
                                        <p:cTn id="7" dur="500"/>
                                        <p:tgtEl>
                                          <p:spTgt spid="27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80">
                                            <p:txEl>
                                              <p:pRg st="0" end="0"/>
                                            </p:txEl>
                                          </p:spTgt>
                                        </p:tgtEl>
                                        <p:attrNameLst>
                                          <p:attrName>style.visibility</p:attrName>
                                        </p:attrNameLst>
                                      </p:cBhvr>
                                      <p:to>
                                        <p:strVal val="visible"/>
                                      </p:to>
                                    </p:set>
                                    <p:animEffect transition="in" filter="fade">
                                      <p:cBhvr>
                                        <p:cTn id="10" dur="500"/>
                                        <p:tgtEl>
                                          <p:spTgt spid="2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27"/>
          <p:cNvSpPr txBox="1">
            <a:spLocks noGrp="1"/>
          </p:cNvSpPr>
          <p:nvPr>
            <p:ph type="subTitle" idx="1"/>
          </p:nvPr>
        </p:nvSpPr>
        <p:spPr>
          <a:xfrm>
            <a:off x="725746" y="3849624"/>
            <a:ext cx="4585955" cy="2240280"/>
          </a:xfrm>
          <a:prstGeom prst="rect">
            <a:avLst/>
          </a:prstGeom>
          <a:solidFill>
            <a:schemeClr val="lt1"/>
          </a:solidFill>
          <a:ln>
            <a:noFill/>
          </a:ln>
        </p:spPr>
        <p:txBody>
          <a:bodyPr spcFirstLastPara="1" wrap="square" lIns="91425" tIns="45700" rIns="91425" bIns="45700" anchor="t" anchorCtr="0">
            <a:normAutofit/>
          </a:bodyPr>
          <a:lstStyle/>
          <a:p>
            <a:pPr marL="795338" lvl="0" indent="0" algn="l" rtl="0">
              <a:lnSpc>
                <a:spcPct val="150000"/>
              </a:lnSpc>
              <a:spcBef>
                <a:spcPts val="0"/>
              </a:spcBef>
              <a:spcAft>
                <a:spcPts val="0"/>
              </a:spcAft>
              <a:buClr>
                <a:schemeClr val="dk1"/>
              </a:buClr>
              <a:buSzPts val="2800"/>
              <a:buNone/>
            </a:pPr>
            <a:r>
              <a:rPr lang="en-US">
                <a:latin typeface="Arial"/>
                <a:ea typeface="Arial"/>
                <a:cs typeface="Arial"/>
                <a:sym typeface="Arial"/>
              </a:rPr>
              <a:t>မိတ်ဆွေ သို့မဟုတ် မိသားစုဝင်တစ်ဦးနှင့် စကားပြောပါ။  </a:t>
            </a:r>
            <a:endParaRPr>
              <a:latin typeface="Arial"/>
              <a:ea typeface="Arial"/>
              <a:cs typeface="Arial"/>
              <a:sym typeface="Arial"/>
            </a:endParaRPr>
          </a:p>
        </p:txBody>
      </p:sp>
      <p:pic>
        <p:nvPicPr>
          <p:cNvPr id="287" name="Google Shape;287;p27" descr="A picture containing room, table&#10;&#10;Description automatically generated"/>
          <p:cNvPicPr preferRelativeResize="0"/>
          <p:nvPr/>
        </p:nvPicPr>
        <p:blipFill rotWithShape="1">
          <a:blip r:embed="rId3">
            <a:alphaModFix/>
          </a:blip>
          <a:srcRect l="19020" r="14778" b="-1"/>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288" name="Google Shape;288;p27"/>
          <p:cNvSpPr txBox="1"/>
          <p:nvPr/>
        </p:nvSpPr>
        <p:spPr>
          <a:xfrm>
            <a:off x="260237" y="1138433"/>
            <a:ext cx="3734014" cy="1572768"/>
          </a:xfrm>
          <a:prstGeom prst="rect">
            <a:avLst/>
          </a:prstGeom>
          <a:noFill/>
          <a:ln>
            <a:noFill/>
          </a:ln>
        </p:spPr>
        <p:txBody>
          <a:bodyPr spcFirstLastPara="1" wrap="square" lIns="91425" tIns="45700" rIns="91425" bIns="45700" anchor="t" anchorCtr="0">
            <a:normAutofit/>
          </a:bodyPr>
          <a:lstStyle/>
          <a:p>
            <a:pPr marL="0" marR="0" lvl="0" indent="0" algn="l" rtl="0">
              <a:lnSpc>
                <a:spcPct val="110000"/>
              </a:lnSpc>
              <a:spcBef>
                <a:spcPts val="0"/>
              </a:spcBef>
              <a:spcAft>
                <a:spcPts val="0"/>
              </a:spcAft>
              <a:buClr>
                <a:schemeClr val="dk1"/>
              </a:buClr>
              <a:buSzPts val="2800"/>
              <a:buFont typeface="Arial"/>
              <a:buNone/>
            </a:pPr>
            <a:endParaRPr sz="2800" b="0" i="0" u="none" strike="noStrike" cap="none">
              <a:solidFill>
                <a:schemeClr val="dk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28"/>
          <p:cNvSpPr txBox="1">
            <a:spLocks noGrp="1"/>
          </p:cNvSpPr>
          <p:nvPr>
            <p:ph type="subTitle" idx="1"/>
          </p:nvPr>
        </p:nvSpPr>
        <p:spPr>
          <a:xfrm>
            <a:off x="5297759" y="4306824"/>
            <a:ext cx="6251111" cy="1572768"/>
          </a:xfrm>
          <a:prstGeom prst="rect">
            <a:avLst/>
          </a:prstGeom>
          <a:noFill/>
          <a:ln>
            <a:noFill/>
          </a:ln>
        </p:spPr>
        <p:txBody>
          <a:bodyPr spcFirstLastPara="1" wrap="square" lIns="91425" tIns="45700" rIns="91425" bIns="45700" anchor="t" anchorCtr="0">
            <a:normAutofit/>
          </a:bodyPr>
          <a:lstStyle/>
          <a:p>
            <a:pPr marL="0" lvl="0" indent="0" algn="l" rtl="0">
              <a:lnSpc>
                <a:spcPct val="150000"/>
              </a:lnSpc>
              <a:spcBef>
                <a:spcPts val="0"/>
              </a:spcBef>
              <a:spcAft>
                <a:spcPts val="0"/>
              </a:spcAft>
              <a:buClr>
                <a:schemeClr val="dk1"/>
              </a:buClr>
              <a:buSzPts val="2800"/>
              <a:buNone/>
            </a:pPr>
            <a:r>
              <a:rPr lang="en-US">
                <a:latin typeface="Arial"/>
                <a:ea typeface="Arial"/>
                <a:cs typeface="Arial"/>
                <a:sym typeface="Arial"/>
              </a:rPr>
              <a:t>စာအုပ်ဖတ်ပါ၊ သို့မဟုတ် အသံထွက်စာအုပ် နားထောင်ပါ။</a:t>
            </a:r>
            <a:endParaRPr>
              <a:latin typeface="Arial"/>
              <a:ea typeface="Arial"/>
              <a:cs typeface="Arial"/>
              <a:sym typeface="Arial"/>
            </a:endParaRPr>
          </a:p>
        </p:txBody>
      </p:sp>
      <p:pic>
        <p:nvPicPr>
          <p:cNvPr id="295" name="Google Shape;295;p28" descr="A book shelf filled with books&#10;&#10;Description automatically generated"/>
          <p:cNvPicPr preferRelativeResize="0"/>
          <p:nvPr/>
        </p:nvPicPr>
        <p:blipFill rotWithShape="1">
          <a:blip r:embed="rId3">
            <a:alphaModFix/>
          </a:blip>
          <a:srcRect l="29483" r="25355"/>
          <a:stretch/>
        </p:blipFill>
        <p:spPr>
          <a:xfrm>
            <a:off x="1" y="10"/>
            <a:ext cx="4657344" cy="685799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
        <p:nvSpPr>
          <p:cNvPr id="296" name="Google Shape;296;p28"/>
          <p:cNvSpPr txBox="1"/>
          <p:nvPr/>
        </p:nvSpPr>
        <p:spPr>
          <a:xfrm>
            <a:off x="5297759" y="1240536"/>
            <a:ext cx="6251111" cy="1572768"/>
          </a:xfrm>
          <a:prstGeom prst="rect">
            <a:avLst/>
          </a:prstGeom>
          <a:noFill/>
          <a:ln>
            <a:noFill/>
          </a:ln>
        </p:spPr>
        <p:txBody>
          <a:bodyPr spcFirstLastPara="1" wrap="square" lIns="91425" tIns="45700" rIns="91425" bIns="45700" anchor="t" anchorCtr="0">
            <a:normAutofit/>
          </a:bodyPr>
          <a:lstStyle/>
          <a:p>
            <a:pPr marL="0" marR="0" lvl="0" indent="0" algn="l" rtl="0">
              <a:lnSpc>
                <a:spcPct val="110000"/>
              </a:lnSpc>
              <a:spcBef>
                <a:spcPts val="0"/>
              </a:spcBef>
              <a:spcAft>
                <a:spcPts val="0"/>
              </a:spcAft>
              <a:buClr>
                <a:schemeClr val="dk1"/>
              </a:buClr>
              <a:buSzPts val="2800"/>
              <a:buFont typeface="Arial"/>
              <a:buNone/>
            </a:pPr>
            <a:endParaRPr sz="2800" b="0" i="0" u="none" strike="noStrike" cap="none">
              <a:solidFill>
                <a:schemeClr val="dk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302" name="Google Shape;302;p29" descr="A person sitting in front of a building&#10;&#10;Description automatically generated"/>
          <p:cNvPicPr preferRelativeResize="0"/>
          <p:nvPr/>
        </p:nvPicPr>
        <p:blipFill rotWithShape="1">
          <a:blip r:embed="rId3">
            <a:alphaModFix/>
          </a:blip>
          <a:srcRect t="15707" r="-1"/>
          <a:stretch/>
        </p:blipFill>
        <p:spPr>
          <a:xfrm>
            <a:off x="20" y="10"/>
            <a:ext cx="12188930" cy="6857990"/>
          </a:xfrm>
          <a:prstGeom prst="rect">
            <a:avLst/>
          </a:prstGeom>
          <a:noFill/>
          <a:ln>
            <a:noFill/>
          </a:ln>
        </p:spPr>
      </p:pic>
      <p:sp>
        <p:nvSpPr>
          <p:cNvPr id="303" name="Google Shape;303;p29"/>
          <p:cNvSpPr txBox="1">
            <a:spLocks noGrp="1"/>
          </p:cNvSpPr>
          <p:nvPr>
            <p:ph type="subTitle" idx="1"/>
          </p:nvPr>
        </p:nvSpPr>
        <p:spPr>
          <a:xfrm>
            <a:off x="237744" y="578363"/>
            <a:ext cx="4483608" cy="212598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lt1"/>
              </a:buClr>
              <a:buSzPts val="2700"/>
              <a:buNone/>
            </a:pPr>
            <a:endParaRPr sz="2700">
              <a:solidFill>
                <a:schemeClr val="lt1"/>
              </a:solidFill>
              <a:latin typeface="Arial"/>
              <a:ea typeface="Arial"/>
              <a:cs typeface="Arial"/>
              <a:sym typeface="Arial"/>
            </a:endParaRPr>
          </a:p>
        </p:txBody>
      </p:sp>
      <p:sp>
        <p:nvSpPr>
          <p:cNvPr id="304" name="Google Shape;304;p29"/>
          <p:cNvSpPr txBox="1"/>
          <p:nvPr/>
        </p:nvSpPr>
        <p:spPr>
          <a:xfrm>
            <a:off x="182880" y="3282696"/>
            <a:ext cx="4245864" cy="3428995"/>
          </a:xfrm>
          <a:prstGeom prst="rect">
            <a:avLst/>
          </a:prstGeom>
          <a:noFill/>
          <a:ln>
            <a:noFill/>
          </a:ln>
        </p:spPr>
        <p:txBody>
          <a:bodyPr spcFirstLastPara="1" wrap="square" lIns="91425" tIns="45700" rIns="91425" bIns="45700" anchor="t" anchorCtr="0">
            <a:normAutofit fontScale="92500"/>
          </a:bodyPr>
          <a:lstStyle/>
          <a:p>
            <a:pPr marL="0" marR="0" lvl="0" indent="0" algn="l" rtl="0">
              <a:lnSpc>
                <a:spcPct val="150000"/>
              </a:lnSpc>
              <a:spcBef>
                <a:spcPts val="0"/>
              </a:spcBef>
              <a:spcAft>
                <a:spcPts val="0"/>
              </a:spcAft>
              <a:buClr>
                <a:schemeClr val="lt1"/>
              </a:buClr>
              <a:buSzPts val="2800"/>
              <a:buFont typeface="Arial"/>
              <a:buNone/>
            </a:pPr>
            <a:r>
              <a:rPr lang="en-US" sz="2800" b="0" i="0" u="none" strike="noStrike" cap="none">
                <a:solidFill>
                  <a:schemeClr val="lt1"/>
                </a:solidFill>
                <a:highlight>
                  <a:srgbClr val="FF0000"/>
                </a:highlight>
                <a:latin typeface="Arial"/>
                <a:ea typeface="Arial"/>
                <a:cs typeface="Arial"/>
                <a:sym typeface="Arial"/>
              </a:rPr>
              <a:t>လူတစ်ဦးအား စိတ်ဖြေလျှော့စေရန် ကူညီပေးနိုင်သည့် အခြားနည်းလမ်းများကိုလည်း သင်စဉ်းစားကြည့်နိုင်သည်။</a:t>
            </a:r>
            <a:endParaRPr sz="2700" b="0" i="0" u="none" strike="noStrike" cap="none">
              <a:solidFill>
                <a:schemeClr val="lt1"/>
              </a:solidFill>
              <a:highlight>
                <a:srgbClr val="FF0000"/>
              </a:highlight>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66"/>
          <p:cNvSpPr txBox="1">
            <a:spLocks noGrp="1"/>
          </p:cNvSpPr>
          <p:nvPr>
            <p:ph type="ctrTitle"/>
          </p:nvPr>
        </p:nvSpPr>
        <p:spPr>
          <a:xfrm>
            <a:off x="841248" y="448056"/>
            <a:ext cx="10515600" cy="406908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9600"/>
              <a:buFont typeface="Arial"/>
              <a:buNone/>
            </a:pPr>
            <a:endParaRPr>
              <a:latin typeface="Arial"/>
              <a:ea typeface="Arial"/>
              <a:cs typeface="Arial"/>
              <a:sym typeface="Arial"/>
            </a:endParaRPr>
          </a:p>
        </p:txBody>
      </p:sp>
      <p:sp>
        <p:nvSpPr>
          <p:cNvPr id="61" name="Google Shape;61;p66"/>
          <p:cNvSpPr txBox="1">
            <a:spLocks noGrp="1"/>
          </p:cNvSpPr>
          <p:nvPr>
            <p:ph type="subTitle" idx="1"/>
          </p:nvPr>
        </p:nvSpPr>
        <p:spPr>
          <a:xfrm>
            <a:off x="841248" y="4983480"/>
            <a:ext cx="10515600" cy="1124712"/>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Clr>
                <a:schemeClr val="dk1"/>
              </a:buClr>
              <a:buSzPts val="2800"/>
              <a:buNone/>
            </a:pPr>
            <a:endParaRPr/>
          </a:p>
        </p:txBody>
      </p:sp>
      <p:pic>
        <p:nvPicPr>
          <p:cNvPr id="62" name="Google Shape;62;p66"/>
          <p:cNvPicPr preferRelativeResize="0"/>
          <p:nvPr/>
        </p:nvPicPr>
        <p:blipFill rotWithShape="1">
          <a:blip r:embed="rId3">
            <a:alphaModFix/>
          </a:blip>
          <a:srcRect/>
          <a:stretch/>
        </p:blipFill>
        <p:spPr>
          <a:xfrm>
            <a:off x="0" y="23173"/>
            <a:ext cx="12192000" cy="6838950"/>
          </a:xfrm>
          <a:prstGeom prst="rect">
            <a:avLst/>
          </a:prstGeom>
          <a:noFill/>
          <a:ln>
            <a:noFill/>
          </a:ln>
        </p:spPr>
      </p:pic>
      <p:sp>
        <p:nvSpPr>
          <p:cNvPr id="63" name="Google Shape;63;p66"/>
          <p:cNvSpPr/>
          <p:nvPr/>
        </p:nvSpPr>
        <p:spPr>
          <a:xfrm>
            <a:off x="7045380" y="1883679"/>
            <a:ext cx="2251020" cy="3127874"/>
          </a:xfrm>
          <a:prstGeom prst="rect">
            <a:avLst/>
          </a:pr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4" name="Google Shape;64;p66"/>
          <p:cNvSpPr txBox="1"/>
          <p:nvPr/>
        </p:nvSpPr>
        <p:spPr>
          <a:xfrm>
            <a:off x="3486807" y="709449"/>
            <a:ext cx="5218386" cy="707886"/>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4000" b="1" i="0" u="none" strike="noStrike" cap="none">
                <a:solidFill>
                  <a:srgbClr val="000000"/>
                </a:solidFill>
                <a:latin typeface="Arial"/>
                <a:ea typeface="Arial"/>
                <a:cs typeface="Arial"/>
                <a:sym typeface="Arial"/>
              </a:rPr>
              <a:t>မော်ဂျူး လမ်းညွှန်</a:t>
            </a:r>
            <a:endParaRPr/>
          </a:p>
        </p:txBody>
      </p:sp>
      <p:sp>
        <p:nvSpPr>
          <p:cNvPr id="65" name="Google Shape;65;p66"/>
          <p:cNvSpPr txBox="1"/>
          <p:nvPr/>
        </p:nvSpPr>
        <p:spPr>
          <a:xfrm>
            <a:off x="639674" y="5130337"/>
            <a:ext cx="2135060" cy="707886"/>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0" u="none" strike="noStrike" cap="none">
                <a:solidFill>
                  <a:srgbClr val="000000"/>
                </a:solidFill>
                <a:latin typeface="Arial"/>
                <a:ea typeface="Arial"/>
                <a:cs typeface="Arial"/>
                <a:sym typeface="Arial"/>
              </a:rPr>
              <a:t>သင်ကိုယ်တိုင်၏ ကျန်းမာပျော်ရွှင်မှု</a:t>
            </a:r>
            <a:endParaRPr sz="2000" b="1" i="0" u="none" strike="noStrike" cap="none">
              <a:solidFill>
                <a:srgbClr val="000000"/>
              </a:solidFill>
              <a:latin typeface="Arial"/>
              <a:ea typeface="Arial"/>
              <a:cs typeface="Arial"/>
              <a:sym typeface="Arial"/>
            </a:endParaRPr>
          </a:p>
        </p:txBody>
      </p:sp>
      <p:sp>
        <p:nvSpPr>
          <p:cNvPr id="66" name="Google Shape;66;p66"/>
          <p:cNvSpPr txBox="1"/>
          <p:nvPr/>
        </p:nvSpPr>
        <p:spPr>
          <a:xfrm>
            <a:off x="2706495" y="1599899"/>
            <a:ext cx="2176363" cy="1631216"/>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0" u="none" strike="noStrike" cap="none">
                <a:solidFill>
                  <a:srgbClr val="000000"/>
                </a:solidFill>
                <a:latin typeface="Arial"/>
                <a:ea typeface="Arial"/>
                <a:cs typeface="Arial"/>
                <a:sym typeface="Arial"/>
              </a:rPr>
              <a:t>နေ့စဉ် ထိတွေ့ ဆက်ဆံမှုများတွင် အားပေးပံ့ပိုးသော ဆက်သွယ်ပြောဆိုမှု များ</a:t>
            </a:r>
            <a:endParaRPr sz="2000" b="1" i="0" u="none" strike="noStrike" cap="none">
              <a:solidFill>
                <a:srgbClr val="000000"/>
              </a:solidFill>
              <a:latin typeface="Arial"/>
              <a:ea typeface="Arial"/>
              <a:cs typeface="Arial"/>
              <a:sym typeface="Arial"/>
            </a:endParaRPr>
          </a:p>
        </p:txBody>
      </p:sp>
      <p:sp>
        <p:nvSpPr>
          <p:cNvPr id="67" name="Google Shape;67;p66"/>
          <p:cNvSpPr txBox="1"/>
          <p:nvPr/>
        </p:nvSpPr>
        <p:spPr>
          <a:xfrm>
            <a:off x="4956790" y="5038004"/>
            <a:ext cx="2014850" cy="1015663"/>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0" u="none" strike="noStrike" cap="none">
                <a:solidFill>
                  <a:srgbClr val="000000"/>
                </a:solidFill>
                <a:latin typeface="Arial"/>
                <a:ea typeface="Arial"/>
                <a:cs typeface="Arial"/>
                <a:sym typeface="Arial"/>
              </a:rPr>
              <a:t>လက်တွေ့ကျသော အကူအညီများ ပေးအပ်ခြင်း</a:t>
            </a:r>
            <a:endParaRPr sz="2000" b="1" i="0" u="none" strike="noStrike" cap="none">
              <a:solidFill>
                <a:srgbClr val="000000"/>
              </a:solidFill>
              <a:latin typeface="Arial"/>
              <a:ea typeface="Arial"/>
              <a:cs typeface="Arial"/>
              <a:sym typeface="Arial"/>
            </a:endParaRPr>
          </a:p>
        </p:txBody>
      </p:sp>
      <p:sp>
        <p:nvSpPr>
          <p:cNvPr id="68" name="Google Shape;68;p66"/>
          <p:cNvSpPr txBox="1"/>
          <p:nvPr/>
        </p:nvSpPr>
        <p:spPr>
          <a:xfrm>
            <a:off x="7083718" y="2178310"/>
            <a:ext cx="2090198" cy="1015663"/>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0" u="none" strike="noStrike" cap="none">
                <a:solidFill>
                  <a:srgbClr val="000000"/>
                </a:solidFill>
                <a:latin typeface="Arial"/>
                <a:ea typeface="Arial"/>
                <a:cs typeface="Arial"/>
                <a:sym typeface="Arial"/>
              </a:rPr>
              <a:t>စိတ်ဖိစီးမှု ခံစားနေရသူများကို ကူညီပံ့ပိုးပေးခြင်း</a:t>
            </a:r>
            <a:endParaRPr sz="3200" b="1" i="0" u="none" strike="noStrike" cap="none">
              <a:solidFill>
                <a:srgbClr val="000000"/>
              </a:solidFill>
              <a:latin typeface="Arial"/>
              <a:ea typeface="Arial"/>
              <a:cs typeface="Arial"/>
              <a:sym typeface="Arial"/>
            </a:endParaRPr>
          </a:p>
        </p:txBody>
      </p:sp>
      <p:sp>
        <p:nvSpPr>
          <p:cNvPr id="69" name="Google Shape;69;p66"/>
          <p:cNvSpPr txBox="1"/>
          <p:nvPr/>
        </p:nvSpPr>
        <p:spPr>
          <a:xfrm>
            <a:off x="8927081" y="5130337"/>
            <a:ext cx="2135060" cy="1015663"/>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0" u="none" strike="noStrike" cap="none">
                <a:solidFill>
                  <a:srgbClr val="000000"/>
                </a:solidFill>
                <a:latin typeface="Arial"/>
                <a:ea typeface="Arial"/>
                <a:cs typeface="Arial"/>
                <a:sym typeface="Arial"/>
              </a:rPr>
              <a:t>သီးခြားအခြေအနေများတွင် ကူညီပံ့ပိုးခြင်း</a:t>
            </a:r>
            <a:endParaRPr sz="3200" b="1" i="0" u="none" strike="noStrike" cap="non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30"/>
          <p:cNvSpPr txBox="1">
            <a:spLocks noGrp="1"/>
          </p:cNvSpPr>
          <p:nvPr>
            <p:ph type="title"/>
          </p:nvPr>
        </p:nvSpPr>
        <p:spPr>
          <a:xfrm>
            <a:off x="831850" y="425938"/>
            <a:ext cx="7309827" cy="2510693"/>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rgbClr val="002060"/>
              </a:buClr>
              <a:buSzPts val="6600"/>
              <a:buFont typeface="Calibri"/>
              <a:buNone/>
            </a:pPr>
            <a:r>
              <a:rPr lang="en-US" sz="6600" b="1">
                <a:solidFill>
                  <a:srgbClr val="002060"/>
                </a:solidFill>
                <a:latin typeface="Arial"/>
                <a:ea typeface="Arial"/>
                <a:cs typeface="Arial"/>
                <a:sym typeface="Arial"/>
              </a:rPr>
              <a:t>မော်ဂျူး (၄)</a:t>
            </a:r>
            <a:endParaRPr>
              <a:latin typeface="Arial"/>
              <a:ea typeface="Arial"/>
              <a:cs typeface="Arial"/>
              <a:sym typeface="Arial"/>
            </a:endParaRPr>
          </a:p>
        </p:txBody>
      </p:sp>
      <p:sp>
        <p:nvSpPr>
          <p:cNvPr id="311" name="Google Shape;311;p30"/>
          <p:cNvSpPr txBox="1">
            <a:spLocks noGrp="1"/>
          </p:cNvSpPr>
          <p:nvPr>
            <p:ph type="body" idx="1"/>
          </p:nvPr>
        </p:nvSpPr>
        <p:spPr>
          <a:xfrm>
            <a:off x="831849" y="2936631"/>
            <a:ext cx="7951933" cy="3153019"/>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Clr>
                <a:srgbClr val="595959"/>
              </a:buClr>
              <a:buSzPts val="2800"/>
              <a:buNone/>
            </a:pPr>
            <a:endParaRPr>
              <a:solidFill>
                <a:srgbClr val="3F3F3F"/>
              </a:solidFill>
              <a:latin typeface="Arial"/>
              <a:ea typeface="Arial"/>
              <a:cs typeface="Arial"/>
              <a:sym typeface="Arial"/>
            </a:endParaRPr>
          </a:p>
        </p:txBody>
      </p:sp>
      <p:pic>
        <p:nvPicPr>
          <p:cNvPr id="312" name="Google Shape;312;p30" descr="A picture containing logo&#10;&#10;Description automatically generated"/>
          <p:cNvPicPr preferRelativeResize="0"/>
          <p:nvPr/>
        </p:nvPicPr>
        <p:blipFill rotWithShape="1">
          <a:blip r:embed="rId3">
            <a:alphaModFix/>
          </a:blip>
          <a:srcRect/>
          <a:stretch/>
        </p:blipFill>
        <p:spPr>
          <a:xfrm>
            <a:off x="9541574" y="5091235"/>
            <a:ext cx="1805876" cy="998415"/>
          </a:xfrm>
          <a:prstGeom prst="rect">
            <a:avLst/>
          </a:prstGeom>
          <a:noFill/>
          <a:ln>
            <a:noFill/>
          </a:ln>
        </p:spPr>
      </p:pic>
      <p:sp>
        <p:nvSpPr>
          <p:cNvPr id="313" name="Google Shape;313;p30"/>
          <p:cNvSpPr txBox="1"/>
          <p:nvPr/>
        </p:nvSpPr>
        <p:spPr>
          <a:xfrm>
            <a:off x="831848" y="3966855"/>
            <a:ext cx="8860792" cy="751449"/>
          </a:xfrm>
          <a:prstGeom prst="rect">
            <a:avLst/>
          </a:prstGeom>
          <a:noFill/>
          <a:ln>
            <a:noFill/>
          </a:ln>
        </p:spPr>
        <p:txBody>
          <a:bodyPr spcFirstLastPara="1" wrap="square" lIns="91425" tIns="45700" rIns="91425" bIns="45700" anchor="t" anchorCtr="0">
            <a:normAutofit/>
          </a:bodyPr>
          <a:lstStyle/>
          <a:p>
            <a:pPr marL="0" marR="0" lvl="0" indent="0" algn="l" rtl="0">
              <a:lnSpc>
                <a:spcPct val="110000"/>
              </a:lnSpc>
              <a:spcBef>
                <a:spcPts val="0"/>
              </a:spcBef>
              <a:spcAft>
                <a:spcPts val="0"/>
              </a:spcAft>
              <a:buClr>
                <a:srgbClr val="595959"/>
              </a:buClr>
              <a:buSzPts val="2800"/>
              <a:buFont typeface="Arial"/>
              <a:buNone/>
            </a:pPr>
            <a:r>
              <a:rPr lang="en-US" sz="2800" b="1" i="0" u="none" strike="noStrike" cap="none">
                <a:solidFill>
                  <a:srgbClr val="595959"/>
                </a:solidFill>
                <a:latin typeface="Arial"/>
                <a:ea typeface="Arial"/>
                <a:cs typeface="Arial"/>
                <a:sym typeface="Arial"/>
              </a:rPr>
              <a:t>၄.၃ ပြင်းထန်သော စိတ်ဖိစီးမှုလက္ခဏာများကို ဖော်ထုတ်ခြင်း </a:t>
            </a:r>
            <a:endParaRPr sz="2400" b="1" i="0" u="none" strike="noStrike" cap="none">
              <a:solidFill>
                <a:srgbClr val="3F3F3F"/>
              </a:solidFill>
              <a:latin typeface="Arial"/>
              <a:ea typeface="Arial"/>
              <a:cs typeface="Arial"/>
              <a:sym typeface="Arial"/>
            </a:endParaRPr>
          </a:p>
        </p:txBody>
      </p:sp>
      <p:sp>
        <p:nvSpPr>
          <p:cNvPr id="314" name="Google Shape;314;p30"/>
          <p:cNvSpPr txBox="1"/>
          <p:nvPr/>
        </p:nvSpPr>
        <p:spPr>
          <a:xfrm>
            <a:off x="1152901" y="-410601"/>
            <a:ext cx="7309827" cy="1975886"/>
          </a:xfrm>
          <a:prstGeom prst="rect">
            <a:avLst/>
          </a:prstGeom>
          <a:noFill/>
          <a:ln>
            <a:noFill/>
          </a:ln>
        </p:spPr>
        <p:txBody>
          <a:bodyPr spcFirstLastPara="1" wrap="square" lIns="91425" tIns="45700" rIns="91425" bIns="45700" anchor="b" anchorCtr="0">
            <a:normAutofit/>
          </a:bodyPr>
          <a:lstStyle/>
          <a:p>
            <a:pPr marL="0" marR="0" lvl="0" indent="0" algn="l" rtl="0">
              <a:lnSpc>
                <a:spcPct val="100000"/>
              </a:lnSpc>
              <a:spcBef>
                <a:spcPts val="0"/>
              </a:spcBef>
              <a:spcAft>
                <a:spcPts val="0"/>
              </a:spcAft>
              <a:buClr>
                <a:srgbClr val="002060"/>
              </a:buClr>
              <a:buSzPts val="6600"/>
              <a:buFont typeface="Calibri"/>
              <a:buNone/>
            </a:pPr>
            <a:endParaRPr sz="6000" b="0" i="0" u="none" strike="noStrike" cap="none">
              <a:solidFill>
                <a:schemeClr val="dk1"/>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9"/>
        <p:cNvGrpSpPr/>
        <p:nvPr/>
      </p:nvGrpSpPr>
      <p:grpSpPr>
        <a:xfrm>
          <a:off x="0" y="0"/>
          <a:ext cx="0" cy="0"/>
          <a:chOff x="0" y="0"/>
          <a:chExt cx="0" cy="0"/>
        </a:xfrm>
      </p:grpSpPr>
      <p:sp>
        <p:nvSpPr>
          <p:cNvPr id="320" name="Google Shape;320;p31"/>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1" name="Google Shape;321;p31"/>
          <p:cNvSpPr txBox="1">
            <a:spLocks noGrp="1"/>
          </p:cNvSpPr>
          <p:nvPr>
            <p:ph type="ctrTitle"/>
          </p:nvPr>
        </p:nvSpPr>
        <p:spPr>
          <a:xfrm>
            <a:off x="5468449" y="2358348"/>
            <a:ext cx="6251110" cy="2596896"/>
          </a:xfrm>
          <a:prstGeom prst="rect">
            <a:avLst/>
          </a:prstGeom>
          <a:noFill/>
          <a:ln>
            <a:noFill/>
          </a:ln>
        </p:spPr>
        <p:txBody>
          <a:bodyPr spcFirstLastPara="1" wrap="square" lIns="91425" tIns="45700" rIns="91425" bIns="45700" anchor="b" anchorCtr="0">
            <a:normAutofit fontScale="90000"/>
          </a:bodyPr>
          <a:lstStyle/>
          <a:p>
            <a:pPr>
              <a:lnSpc>
                <a:spcPct val="150000"/>
              </a:lnSpc>
            </a:pPr>
            <a:r>
              <a:rPr lang="my-MM" sz="6000" b="1" dirty="0">
                <a:latin typeface="Pyidaungsu" panose="020B0502040204020203" pitchFamily="34" charset="0"/>
                <a:cs typeface="Pyidaungsu" panose="020B0502040204020203" pitchFamily="34" charset="0"/>
              </a:rPr>
              <a:t>ပြင်းထန်သော စိတ်ဖိစီးမှုကြောင့် တုံ့ပြန်ပုံများ</a:t>
            </a:r>
            <a:br>
              <a:rPr lang="my-MM" sz="6000" dirty="0"/>
            </a:br>
            <a:endParaRPr sz="6000" dirty="0">
              <a:latin typeface="Arial"/>
              <a:ea typeface="Arial"/>
              <a:cs typeface="Arial"/>
              <a:sym typeface="Arial"/>
            </a:endParaRPr>
          </a:p>
        </p:txBody>
      </p:sp>
      <p:sp>
        <p:nvSpPr>
          <p:cNvPr id="322" name="Google Shape;322;p31"/>
          <p:cNvSpPr/>
          <p:nvPr/>
        </p:nvSpPr>
        <p:spPr>
          <a:xfrm>
            <a:off x="5823569" y="3849624"/>
            <a:ext cx="4243589" cy="27432"/>
          </a:xfrm>
          <a:custGeom>
            <a:avLst/>
            <a:gdLst/>
            <a:ahLst/>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EC3A77"/>
          </a:solidFill>
          <a:ln w="38100" cap="rnd" cmpd="sng">
            <a:solidFill>
              <a:srgbClr val="EC3A7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23" name="Google Shape;323;p31" descr="A person holding a child&#10;&#10;Description automatically generated with medium confidence"/>
          <p:cNvPicPr preferRelativeResize="0"/>
          <p:nvPr/>
        </p:nvPicPr>
        <p:blipFill rotWithShape="1">
          <a:blip r:embed="rId3">
            <a:alphaModFix/>
          </a:blip>
          <a:srcRect r="1" b="2079"/>
          <a:stretch/>
        </p:blipFill>
        <p:spPr>
          <a:xfrm>
            <a:off x="1" y="10"/>
            <a:ext cx="4657344" cy="685799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
        <p:nvSpPr>
          <p:cNvPr id="324" name="Google Shape;324;p31"/>
          <p:cNvSpPr txBox="1"/>
          <p:nvPr/>
        </p:nvSpPr>
        <p:spPr>
          <a:xfrm>
            <a:off x="5468450" y="4235456"/>
            <a:ext cx="6251110" cy="1885523"/>
          </a:xfrm>
          <a:prstGeom prst="rect">
            <a:avLst/>
          </a:prstGeom>
          <a:noFill/>
          <a:ln>
            <a:noFill/>
          </a:ln>
        </p:spPr>
        <p:txBody>
          <a:bodyPr spcFirstLastPara="1" wrap="square" lIns="91425" tIns="45700" rIns="91425" bIns="45700" anchor="b" anchorCtr="0">
            <a:normAutofit fontScale="97500"/>
          </a:bodyPr>
          <a:lstStyle/>
          <a:p>
            <a:pPr marL="0" marR="0" lvl="0" indent="0" algn="l" rtl="0">
              <a:lnSpc>
                <a:spcPct val="150000"/>
              </a:lnSpc>
              <a:spcBef>
                <a:spcPts val="0"/>
              </a:spcBef>
              <a:spcAft>
                <a:spcPts val="0"/>
              </a:spcAft>
              <a:buClr>
                <a:schemeClr val="dk1"/>
              </a:buClr>
              <a:buSzPct val="273504"/>
              <a:buFont typeface="Arial"/>
              <a:buNone/>
            </a:pPr>
            <a:endParaRPr sz="3600" b="0" i="0" u="none" strike="noStrike" cap="none" dirty="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1"/>
                                        </p:tgtEl>
                                        <p:attrNameLst>
                                          <p:attrName>style.visibility</p:attrName>
                                        </p:attrNameLst>
                                      </p:cBhvr>
                                      <p:to>
                                        <p:strVal val="visible"/>
                                      </p:to>
                                    </p:set>
                                    <p:animEffect transition="in" filter="fade">
                                      <p:cBhvr>
                                        <p:cTn id="7" dur="500"/>
                                        <p:tgtEl>
                                          <p:spTgt spid="321"/>
                                        </p:tgtEl>
                                      </p:cBhvr>
                                    </p:animEffect>
                                  </p:childTnLst>
                                </p:cTn>
                              </p:par>
                              <p:par>
                                <p:cTn id="8" presetID="10" presetClass="entr" presetSubtype="0" fill="hold" nodeType="withEffect">
                                  <p:stCondLst>
                                    <p:cond delay="0"/>
                                  </p:stCondLst>
                                  <p:childTnLst>
                                    <p:set>
                                      <p:cBhvr>
                                        <p:cTn id="9" dur="1" fill="hold">
                                          <p:stCondLst>
                                            <p:cond delay="0"/>
                                          </p:stCondLst>
                                        </p:cTn>
                                        <p:tgtEl>
                                          <p:spTgt spid="324"/>
                                        </p:tgtEl>
                                        <p:attrNameLst>
                                          <p:attrName>style.visibility</p:attrName>
                                        </p:attrNameLst>
                                      </p:cBhvr>
                                      <p:to>
                                        <p:strVal val="visible"/>
                                      </p:to>
                                    </p:set>
                                    <p:animEffect transition="in" filter="fade">
                                      <p:cBhvr>
                                        <p:cTn id="10" dur="500"/>
                                        <p:tgtEl>
                                          <p:spTgt spid="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330" name="Google Shape;330;p32" descr="A person wearing a hat&#10;&#10;Description automatically generated"/>
          <p:cNvPicPr preferRelativeResize="0"/>
          <p:nvPr/>
        </p:nvPicPr>
        <p:blipFill rotWithShape="1">
          <a:blip r:embed="rId3">
            <a:alphaModFix amt="50000"/>
          </a:blip>
          <a:srcRect t="39016" r="-1" b="23426"/>
          <a:stretch/>
        </p:blipFill>
        <p:spPr>
          <a:xfrm>
            <a:off x="20" y="10"/>
            <a:ext cx="12188930" cy="6857990"/>
          </a:xfrm>
          <a:prstGeom prst="rect">
            <a:avLst/>
          </a:prstGeom>
          <a:noFill/>
          <a:ln>
            <a:noFill/>
          </a:ln>
        </p:spPr>
      </p:pic>
      <p:sp>
        <p:nvSpPr>
          <p:cNvPr id="331" name="Google Shape;331;p32"/>
          <p:cNvSpPr txBox="1">
            <a:spLocks noGrp="1"/>
          </p:cNvSpPr>
          <p:nvPr>
            <p:ph type="subTitle" idx="1"/>
          </p:nvPr>
        </p:nvSpPr>
        <p:spPr>
          <a:xfrm>
            <a:off x="1522485" y="3429005"/>
            <a:ext cx="9144000" cy="1536192"/>
          </a:xfrm>
          <a:prstGeom prst="rect">
            <a:avLst/>
          </a:prstGeom>
          <a:noFill/>
          <a:ln>
            <a:noFill/>
          </a:ln>
        </p:spPr>
        <p:txBody>
          <a:bodyPr spcFirstLastPara="1" wrap="square" lIns="91425" tIns="45700" rIns="91425" bIns="45700" anchor="t" anchorCtr="0">
            <a:normAutofit/>
          </a:bodyPr>
          <a:lstStyle/>
          <a:p>
            <a:pPr marL="0" lvl="0" indent="0" algn="ctr" rtl="0">
              <a:lnSpc>
                <a:spcPct val="110000"/>
              </a:lnSpc>
              <a:spcBef>
                <a:spcPts val="0"/>
              </a:spcBef>
              <a:spcAft>
                <a:spcPts val="0"/>
              </a:spcAft>
              <a:buClr>
                <a:schemeClr val="dk1"/>
              </a:buClr>
              <a:buSzPts val="3200"/>
              <a:buNone/>
            </a:pPr>
            <a:endParaRPr sz="3200" b="1">
              <a:latin typeface="Arial"/>
              <a:ea typeface="Arial"/>
              <a:cs typeface="Arial"/>
              <a:sym typeface="Arial"/>
            </a:endParaRPr>
          </a:p>
        </p:txBody>
      </p:sp>
      <p:sp>
        <p:nvSpPr>
          <p:cNvPr id="332" name="Google Shape;332;p32"/>
          <p:cNvSpPr txBox="1"/>
          <p:nvPr/>
        </p:nvSpPr>
        <p:spPr>
          <a:xfrm>
            <a:off x="1522485" y="5143502"/>
            <a:ext cx="9144000" cy="1536192"/>
          </a:xfrm>
          <a:prstGeom prst="rect">
            <a:avLst/>
          </a:prstGeom>
          <a:noFill/>
          <a:ln>
            <a:noFill/>
          </a:ln>
        </p:spPr>
        <p:txBody>
          <a:bodyPr spcFirstLastPara="1" wrap="square" lIns="91425" tIns="45700" rIns="91425" bIns="45700" anchor="t" anchorCtr="0">
            <a:normAutofit lnSpcReduction="10000"/>
          </a:bodyPr>
          <a:lstStyle/>
          <a:p>
            <a:pPr marL="0" marR="0" lvl="0" indent="0" algn="ctr" rtl="0">
              <a:lnSpc>
                <a:spcPct val="150000"/>
              </a:lnSpc>
              <a:spcBef>
                <a:spcPts val="0"/>
              </a:spcBef>
              <a:spcAft>
                <a:spcPts val="0"/>
              </a:spcAft>
              <a:buClr>
                <a:schemeClr val="dk1"/>
              </a:buClr>
              <a:buSzPts val="3200"/>
              <a:buFont typeface="Arial"/>
              <a:buNone/>
            </a:pPr>
            <a:r>
              <a:rPr lang="en-US" sz="3200" b="1" i="0" u="none" strike="noStrike" cap="none">
                <a:solidFill>
                  <a:schemeClr val="dk1"/>
                </a:solidFill>
                <a:latin typeface="Arial"/>
                <a:ea typeface="Arial"/>
                <a:cs typeface="Arial"/>
                <a:sym typeface="Arial"/>
              </a:rPr>
              <a:t>တစ်ပါတ် သို့မဟုတ် ထိုထက်ပို၍ အိပ်မပျော်ခြင်း၊ စိတ်ရှုပ်ထွေးခြင်း နှင့် စိတ်ရှင်းလင်းစူးစိုက်နိုင်မှု မရှိခြင်း</a:t>
            </a:r>
            <a:endParaRPr sz="3200" b="1" i="0" u="none" strike="noStrike" cap="none">
              <a:solidFill>
                <a:schemeClr val="dk1"/>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33"/>
          <p:cNvSpPr txBox="1">
            <a:spLocks noGrp="1"/>
          </p:cNvSpPr>
          <p:nvPr>
            <p:ph type="subTitle" idx="1"/>
          </p:nvPr>
        </p:nvSpPr>
        <p:spPr>
          <a:xfrm>
            <a:off x="451427" y="3084576"/>
            <a:ext cx="4860274" cy="3773424"/>
          </a:xfrm>
          <a:prstGeom prst="rect">
            <a:avLst/>
          </a:prstGeom>
          <a:solidFill>
            <a:schemeClr val="lt1"/>
          </a:solidFill>
          <a:ln>
            <a:noFill/>
          </a:ln>
        </p:spPr>
        <p:txBody>
          <a:bodyPr spcFirstLastPara="1" wrap="square" lIns="91425" tIns="45700" rIns="91425" bIns="45700" anchor="t" anchorCtr="0">
            <a:normAutofit/>
          </a:bodyPr>
          <a:lstStyle/>
          <a:p>
            <a:pPr marL="0" lvl="0" indent="0" algn="l" rtl="0">
              <a:lnSpc>
                <a:spcPct val="150000"/>
              </a:lnSpc>
              <a:spcBef>
                <a:spcPts val="0"/>
              </a:spcBef>
              <a:spcAft>
                <a:spcPts val="0"/>
              </a:spcAft>
              <a:buClr>
                <a:schemeClr val="dk1"/>
              </a:buClr>
              <a:buSzPts val="2400"/>
              <a:buNone/>
            </a:pPr>
            <a:r>
              <a:rPr lang="en-US" sz="2400" b="1">
                <a:latin typeface="Arial"/>
                <a:ea typeface="Arial"/>
                <a:cs typeface="Arial"/>
                <a:sym typeface="Arial"/>
              </a:rPr>
              <a:t>ပုံမှန်လုပ်ငန်းများ ဆောင်ရွက်နိုင်မှု မရှိခြင်း၊ မိမိကိုယ်တိုင်နှင့် မိသားစုအား မစောင့်ရှောက်နိုင်ခြင်း (ဥပမာ - အစာ စားရန်၊ မိမိကိုယ်ကို သန့်ရှင်းအောင် နေရန်)</a:t>
            </a:r>
            <a:endParaRPr sz="2400" b="1">
              <a:latin typeface="Arial"/>
              <a:ea typeface="Arial"/>
              <a:cs typeface="Arial"/>
              <a:sym typeface="Arial"/>
            </a:endParaRPr>
          </a:p>
        </p:txBody>
      </p:sp>
      <p:pic>
        <p:nvPicPr>
          <p:cNvPr id="339" name="Google Shape;339;p33" descr="A picture containing person, person, outdoor, cellphone&#10;&#10;Description automatically generated"/>
          <p:cNvPicPr preferRelativeResize="0"/>
          <p:nvPr/>
        </p:nvPicPr>
        <p:blipFill rotWithShape="1">
          <a:blip r:embed="rId3">
            <a:alphaModFix/>
          </a:blip>
          <a:srcRect l="5741" r="5743" b="1"/>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340" name="Google Shape;340;p33"/>
          <p:cNvSpPr txBox="1"/>
          <p:nvPr/>
        </p:nvSpPr>
        <p:spPr>
          <a:xfrm>
            <a:off x="603826" y="731520"/>
            <a:ext cx="4707875" cy="18714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2400"/>
              <a:buFont typeface="Arial"/>
              <a:buNone/>
            </a:pPr>
            <a:endParaRPr sz="2400" b="1" i="0" u="none" strike="noStrike" cap="none">
              <a:solidFill>
                <a:schemeClr val="dk1"/>
              </a:solidFill>
              <a:latin typeface="Quattrocento Sans"/>
              <a:ea typeface="Quattrocento Sans"/>
              <a:cs typeface="Quattrocento Sans"/>
              <a:sym typeface="Quattrocento San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34"/>
          <p:cNvSpPr txBox="1">
            <a:spLocks noGrp="1"/>
          </p:cNvSpPr>
          <p:nvPr>
            <p:ph type="subTitle" idx="1"/>
          </p:nvPr>
        </p:nvSpPr>
        <p:spPr>
          <a:xfrm>
            <a:off x="652594" y="3429004"/>
            <a:ext cx="4413182" cy="2935219"/>
          </a:xfrm>
          <a:prstGeom prst="rect">
            <a:avLst/>
          </a:prstGeom>
          <a:solidFill>
            <a:schemeClr val="lt1"/>
          </a:solidFill>
          <a:ln>
            <a:noFill/>
          </a:ln>
        </p:spPr>
        <p:txBody>
          <a:bodyPr spcFirstLastPara="1" wrap="square" lIns="91425" tIns="45700" rIns="91425" bIns="45700" anchor="t" anchorCtr="0">
            <a:normAutofit fontScale="92500"/>
          </a:bodyPr>
          <a:lstStyle/>
          <a:p>
            <a:pPr marL="0" lvl="0" indent="0" algn="l" rtl="0">
              <a:lnSpc>
                <a:spcPct val="150000"/>
              </a:lnSpc>
              <a:spcBef>
                <a:spcPts val="0"/>
              </a:spcBef>
              <a:spcAft>
                <a:spcPts val="0"/>
              </a:spcAft>
              <a:buClr>
                <a:schemeClr val="dk1"/>
              </a:buClr>
              <a:buSzPts val="2800"/>
              <a:buNone/>
            </a:pPr>
            <a:r>
              <a:rPr lang="en-US" b="1">
                <a:latin typeface="Arial"/>
                <a:ea typeface="Arial"/>
                <a:cs typeface="Arial"/>
                <a:sym typeface="Arial"/>
              </a:rPr>
              <a:t>မိမိ၏ အပြုအမူကို မထိန်းချုပ် နိုင်ခြင်း၊ မခန့်မှန်းနိုင်ခြင်း၊ ဖျက်ဆီးလိုသော အပြုအမူများ ရှိလာခြင်း</a:t>
            </a:r>
            <a:endParaRPr b="1">
              <a:latin typeface="Arial"/>
              <a:ea typeface="Arial"/>
              <a:cs typeface="Arial"/>
              <a:sym typeface="Arial"/>
            </a:endParaRPr>
          </a:p>
        </p:txBody>
      </p:sp>
      <p:pic>
        <p:nvPicPr>
          <p:cNvPr id="347" name="Google Shape;347;p34" descr="A picture containing dark, holding&#10;&#10;Description automatically generated"/>
          <p:cNvPicPr preferRelativeResize="0"/>
          <p:nvPr/>
        </p:nvPicPr>
        <p:blipFill rotWithShape="1">
          <a:blip r:embed="rId3">
            <a:alphaModFix/>
          </a:blip>
          <a:srcRect l="21802" r="21777"/>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348" name="Google Shape;348;p34"/>
          <p:cNvSpPr txBox="1"/>
          <p:nvPr/>
        </p:nvSpPr>
        <p:spPr>
          <a:xfrm>
            <a:off x="890337" y="563880"/>
            <a:ext cx="4001701" cy="1871472"/>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2800"/>
              <a:buFont typeface="Arial"/>
              <a:buNone/>
            </a:pPr>
            <a:endParaRPr sz="2800" b="1" i="0" u="none" strike="noStrike" cap="none">
              <a:solidFill>
                <a:schemeClr val="dk1"/>
              </a:solidFill>
              <a:latin typeface="Quattrocento Sans"/>
              <a:ea typeface="Quattrocento Sans"/>
              <a:cs typeface="Quattrocento Sans"/>
              <a:sym typeface="Quattrocento San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pic>
        <p:nvPicPr>
          <p:cNvPr id="354" name="Google Shape;354;p35" descr="A person posing for the camera&#10;&#10;Description automatically generated"/>
          <p:cNvPicPr preferRelativeResize="0"/>
          <p:nvPr/>
        </p:nvPicPr>
        <p:blipFill rotWithShape="1">
          <a:blip r:embed="rId3">
            <a:alphaModFix/>
          </a:blip>
          <a:srcRect t="18541" r="9091" b="4562"/>
          <a:stretch/>
        </p:blipFill>
        <p:spPr>
          <a:xfrm>
            <a:off x="20" y="10"/>
            <a:ext cx="12191980" cy="6857990"/>
          </a:xfrm>
          <a:prstGeom prst="rect">
            <a:avLst/>
          </a:prstGeom>
          <a:noFill/>
          <a:ln>
            <a:noFill/>
          </a:ln>
        </p:spPr>
      </p:pic>
      <p:sp>
        <p:nvSpPr>
          <p:cNvPr id="355" name="Google Shape;355;p35"/>
          <p:cNvSpPr txBox="1">
            <a:spLocks noGrp="1"/>
          </p:cNvSpPr>
          <p:nvPr>
            <p:ph type="subTitle" idx="1"/>
          </p:nvPr>
        </p:nvSpPr>
        <p:spPr>
          <a:xfrm>
            <a:off x="533079" y="1788743"/>
            <a:ext cx="4023359" cy="1208141"/>
          </a:xfrm>
          <a:prstGeom prst="rect">
            <a:avLst/>
          </a:prstGeom>
          <a:noFill/>
          <a:ln>
            <a:noFill/>
          </a:ln>
        </p:spPr>
        <p:txBody>
          <a:bodyPr spcFirstLastPara="1" wrap="square" lIns="91425" tIns="45700" rIns="91425" bIns="45700" anchor="t" anchorCtr="0">
            <a:normAutofit fontScale="25000" lnSpcReduction="20000"/>
          </a:bodyPr>
          <a:lstStyle/>
          <a:p>
            <a:pPr marL="0" indent="0">
              <a:lnSpc>
                <a:spcPct val="170000"/>
              </a:lnSpc>
              <a:spcBef>
                <a:spcPts val="0"/>
              </a:spcBef>
              <a:buClr>
                <a:schemeClr val="lt1"/>
              </a:buClr>
              <a:buSzPts val="3600"/>
            </a:pPr>
            <a:r>
              <a:rPr lang="my-MM" sz="11000" b="1" i="0" u="none" strike="noStrike" cap="none" dirty="0">
                <a:solidFill>
                  <a:schemeClr val="lt1"/>
                </a:solidFill>
                <a:latin typeface="Pyidaungsu" panose="020B0502040204020203" pitchFamily="34" charset="0"/>
                <a:cs typeface="Pyidaungsu" panose="020B0502040204020203" pitchFamily="34" charset="0"/>
                <a:sym typeface="Arial"/>
              </a:rPr>
              <a:t>မိမိကိုယ်ကို သို့မဟုတ် အခြားသူများကို ထိခိုက်စေမည်ဟု ခြိမ်းခြောက်ခြင်း </a:t>
            </a:r>
            <a:endParaRPr lang="my-MM" sz="11000" dirty="0">
              <a:latin typeface="Pyidaungsu" panose="020B0502040204020203" pitchFamily="34" charset="0"/>
              <a:cs typeface="Pyidaungsu" panose="020B0502040204020203" pitchFamily="34" charset="0"/>
            </a:endParaRPr>
          </a:p>
          <a:p>
            <a:pPr marL="0" lvl="0" indent="0" algn="l" rtl="0">
              <a:lnSpc>
                <a:spcPct val="110000"/>
              </a:lnSpc>
              <a:spcBef>
                <a:spcPts val="0"/>
              </a:spcBef>
              <a:spcAft>
                <a:spcPts val="0"/>
              </a:spcAft>
              <a:buClr>
                <a:schemeClr val="lt1"/>
              </a:buClr>
              <a:buSzPts val="3600"/>
              <a:buNone/>
            </a:pPr>
            <a:endParaRPr sz="3600" b="1" dirty="0">
              <a:solidFill>
                <a:schemeClr val="lt1"/>
              </a:solidFill>
              <a:latin typeface="Arial"/>
              <a:ea typeface="Arial"/>
              <a:cs typeface="Arial"/>
              <a:sym typeface="Arial"/>
            </a:endParaRPr>
          </a:p>
        </p:txBody>
      </p:sp>
      <p:sp>
        <p:nvSpPr>
          <p:cNvPr id="356" name="Google Shape;356;p35"/>
          <p:cNvSpPr txBox="1"/>
          <p:nvPr/>
        </p:nvSpPr>
        <p:spPr>
          <a:xfrm>
            <a:off x="462739" y="2801111"/>
            <a:ext cx="4023359" cy="2740153"/>
          </a:xfrm>
          <a:prstGeom prst="rect">
            <a:avLst/>
          </a:prstGeom>
          <a:noFill/>
          <a:ln>
            <a:noFill/>
          </a:ln>
        </p:spPr>
        <p:txBody>
          <a:bodyPr spcFirstLastPara="1" wrap="square" lIns="91425" tIns="45700" rIns="91425" bIns="45700" anchor="t" anchorCtr="0">
            <a:normAutofit/>
          </a:bodyPr>
          <a:lstStyle/>
          <a:p>
            <a:pPr marL="0" marR="0" lvl="0" indent="0" algn="l" rtl="0">
              <a:lnSpc>
                <a:spcPct val="170000"/>
              </a:lnSpc>
              <a:spcBef>
                <a:spcPts val="0"/>
              </a:spcBef>
              <a:spcAft>
                <a:spcPts val="0"/>
              </a:spcAft>
              <a:buClr>
                <a:schemeClr val="lt1"/>
              </a:buClr>
              <a:buSzPct val="100000"/>
              <a:buFont typeface="Arial"/>
              <a:buNone/>
            </a:pPr>
            <a:endParaRPr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362" name="Google Shape;362;p36" descr="A close up of a person&#10;&#10;Description automatically generated"/>
          <p:cNvPicPr preferRelativeResize="0"/>
          <p:nvPr/>
        </p:nvPicPr>
        <p:blipFill rotWithShape="1">
          <a:blip r:embed="rId3">
            <a:alphaModFix/>
          </a:blip>
          <a:srcRect r="-1" b="15390"/>
          <a:stretch/>
        </p:blipFill>
        <p:spPr>
          <a:xfrm>
            <a:off x="20" y="10"/>
            <a:ext cx="12188931" cy="6857989"/>
          </a:xfrm>
          <a:prstGeom prst="rect">
            <a:avLst/>
          </a:prstGeom>
          <a:noFill/>
          <a:ln>
            <a:noFill/>
          </a:ln>
        </p:spPr>
      </p:pic>
      <p:sp>
        <p:nvSpPr>
          <p:cNvPr id="363" name="Google Shape;363;p36"/>
          <p:cNvSpPr txBox="1">
            <a:spLocks noGrp="1"/>
          </p:cNvSpPr>
          <p:nvPr>
            <p:ph type="subTitle" idx="1"/>
          </p:nvPr>
        </p:nvSpPr>
        <p:spPr>
          <a:xfrm>
            <a:off x="640080" y="4636008"/>
            <a:ext cx="6894576" cy="1572768"/>
          </a:xfrm>
          <a:prstGeom prst="rect">
            <a:avLst/>
          </a:prstGeom>
          <a:noFill/>
          <a:ln>
            <a:noFill/>
          </a:ln>
        </p:spPr>
        <p:txBody>
          <a:bodyPr spcFirstLastPara="1" wrap="square" lIns="91425" tIns="45700" rIns="91425" bIns="45700" anchor="t" anchorCtr="0">
            <a:normAutofit fontScale="85000" lnSpcReduction="10000"/>
          </a:bodyPr>
          <a:lstStyle/>
          <a:p>
            <a:pPr marL="0" lvl="0" indent="0" algn="ctr" rtl="0">
              <a:lnSpc>
                <a:spcPct val="160000"/>
              </a:lnSpc>
              <a:spcBef>
                <a:spcPts val="0"/>
              </a:spcBef>
              <a:spcAft>
                <a:spcPts val="0"/>
              </a:spcAft>
              <a:buClr>
                <a:schemeClr val="lt1"/>
              </a:buClr>
              <a:buSzPct val="108108"/>
              <a:buNone/>
            </a:pPr>
            <a:r>
              <a:rPr lang="en-US" sz="3200" b="1">
                <a:solidFill>
                  <a:schemeClr val="lt1"/>
                </a:solidFill>
                <a:latin typeface="Arial"/>
                <a:ea typeface="Arial"/>
                <a:cs typeface="Arial"/>
                <a:sym typeface="Arial"/>
              </a:rPr>
              <a:t>မူးယစ်ဆေး သို့မဟုတ် အရက်ကို အလွန်အကျွံ သို့မဟုတ် သုံးနေကျထက် ပို၍ စတင်သုံးစွဲခြင်း</a:t>
            </a:r>
            <a:endParaRPr sz="3200" b="1">
              <a:solidFill>
                <a:schemeClr val="lt1"/>
              </a:solidFill>
              <a:latin typeface="Arial"/>
              <a:ea typeface="Arial"/>
              <a:cs typeface="Arial"/>
              <a:sym typeface="Arial"/>
            </a:endParaRPr>
          </a:p>
        </p:txBody>
      </p:sp>
      <p:sp>
        <p:nvSpPr>
          <p:cNvPr id="364" name="Google Shape;364;p36"/>
          <p:cNvSpPr txBox="1"/>
          <p:nvPr/>
        </p:nvSpPr>
        <p:spPr>
          <a:xfrm>
            <a:off x="640080" y="3063240"/>
            <a:ext cx="6894576" cy="1572768"/>
          </a:xfrm>
          <a:prstGeom prst="rect">
            <a:avLst/>
          </a:prstGeom>
          <a:noFill/>
          <a:ln>
            <a:noFill/>
          </a:ln>
        </p:spPr>
        <p:txBody>
          <a:bodyPr spcFirstLastPara="1" wrap="square" lIns="91425" tIns="45700" rIns="91425" bIns="45700" anchor="t" anchorCtr="0">
            <a:normAutofit/>
          </a:bodyPr>
          <a:lstStyle/>
          <a:p>
            <a:pPr marL="0" marR="0" lvl="0" indent="0" algn="ctr" rtl="0">
              <a:lnSpc>
                <a:spcPct val="110000"/>
              </a:lnSpc>
              <a:spcBef>
                <a:spcPts val="0"/>
              </a:spcBef>
              <a:spcAft>
                <a:spcPts val="0"/>
              </a:spcAft>
              <a:buClr>
                <a:schemeClr val="lt1"/>
              </a:buClr>
              <a:buSzPts val="3200"/>
              <a:buFont typeface="Arial"/>
              <a:buNone/>
            </a:pPr>
            <a:endParaRPr sz="3200" b="1" i="0" u="none" strike="noStrike" cap="none">
              <a:solidFill>
                <a:schemeClr val="lt1"/>
              </a:solidFill>
              <a:latin typeface="Quattrocento Sans"/>
              <a:ea typeface="Quattrocento Sans"/>
              <a:cs typeface="Quattrocento Sans"/>
              <a:sym typeface="Quattrocento San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37"/>
          <p:cNvSpPr txBox="1">
            <a:spLocks noGrp="1"/>
          </p:cNvSpPr>
          <p:nvPr>
            <p:ph type="subTitle" idx="1"/>
          </p:nvPr>
        </p:nvSpPr>
        <p:spPr>
          <a:xfrm>
            <a:off x="658690" y="3392136"/>
            <a:ext cx="4421362" cy="2816639"/>
          </a:xfrm>
          <a:prstGeom prst="rect">
            <a:avLst/>
          </a:prstGeom>
          <a:solidFill>
            <a:schemeClr val="lt1"/>
          </a:solidFill>
          <a:ln>
            <a:noFill/>
          </a:ln>
        </p:spPr>
        <p:txBody>
          <a:bodyPr spcFirstLastPara="1" wrap="square" lIns="91425" tIns="45700" rIns="91425" bIns="45700" anchor="t" anchorCtr="0">
            <a:normAutofit/>
          </a:bodyPr>
          <a:lstStyle/>
          <a:p>
            <a:pPr marL="0" lvl="0" indent="0" algn="l" rtl="0">
              <a:lnSpc>
                <a:spcPct val="150000"/>
              </a:lnSpc>
              <a:spcBef>
                <a:spcPts val="0"/>
              </a:spcBef>
              <a:spcAft>
                <a:spcPts val="0"/>
              </a:spcAft>
              <a:buClr>
                <a:schemeClr val="dk1"/>
              </a:buClr>
              <a:buSzPts val="2800"/>
              <a:buNone/>
            </a:pPr>
            <a:r>
              <a:rPr lang="en-US" b="1">
                <a:latin typeface="Arial"/>
                <a:ea typeface="Arial"/>
                <a:cs typeface="Arial"/>
                <a:sym typeface="Arial"/>
              </a:rPr>
              <a:t>ယခင်ကတည်းက ရှိနေသည့် ရေရှည်ကျန်းမာရေးပြဿနာ များ ပိုဆိုးလာပြီး အထူးပံ့ပိုး ကုသမှုများ လိုအပ်လာစေခြင်း </a:t>
            </a:r>
            <a:endParaRPr b="1">
              <a:latin typeface="Arial"/>
              <a:ea typeface="Arial"/>
              <a:cs typeface="Arial"/>
              <a:sym typeface="Arial"/>
            </a:endParaRPr>
          </a:p>
        </p:txBody>
      </p:sp>
      <p:pic>
        <p:nvPicPr>
          <p:cNvPr id="371" name="Google Shape;371;p37" descr="A group of items on a table&#10;&#10;Description automatically generated"/>
          <p:cNvPicPr preferRelativeResize="0"/>
          <p:nvPr/>
        </p:nvPicPr>
        <p:blipFill rotWithShape="1">
          <a:blip r:embed="rId3">
            <a:alphaModFix/>
          </a:blip>
          <a:srcRect l="8717" r="24330" b="-1"/>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372" name="Google Shape;372;p37"/>
          <p:cNvSpPr txBox="1"/>
          <p:nvPr/>
        </p:nvSpPr>
        <p:spPr>
          <a:xfrm>
            <a:off x="658690" y="740386"/>
            <a:ext cx="4653011" cy="1911374"/>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2800"/>
              <a:buFont typeface="Arial"/>
              <a:buNone/>
            </a:pPr>
            <a:endParaRPr sz="2800" b="1" i="0" u="none" strike="noStrike" cap="none">
              <a:solidFill>
                <a:schemeClr val="dk1"/>
              </a:solidFill>
              <a:latin typeface="Quattrocento Sans"/>
              <a:ea typeface="Quattrocento Sans"/>
              <a:cs typeface="Quattrocento Sans"/>
              <a:sym typeface="Quattrocento San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7"/>
        <p:cNvGrpSpPr/>
        <p:nvPr/>
      </p:nvGrpSpPr>
      <p:grpSpPr>
        <a:xfrm>
          <a:off x="0" y="0"/>
          <a:ext cx="0" cy="0"/>
          <a:chOff x="0" y="0"/>
          <a:chExt cx="0" cy="0"/>
        </a:xfrm>
      </p:grpSpPr>
      <p:sp>
        <p:nvSpPr>
          <p:cNvPr id="378" name="Google Shape;378;p38"/>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9" name="Google Shape;379;p38"/>
          <p:cNvSpPr txBox="1">
            <a:spLocks noGrp="1"/>
          </p:cNvSpPr>
          <p:nvPr>
            <p:ph type="subTitle" idx="1"/>
          </p:nvPr>
        </p:nvSpPr>
        <p:spPr>
          <a:xfrm>
            <a:off x="259296" y="3505646"/>
            <a:ext cx="4810226" cy="270313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1500"/>
              <a:buNone/>
            </a:pPr>
            <a:r>
              <a:rPr lang="en-US" sz="2400">
                <a:latin typeface="Arial"/>
                <a:ea typeface="Arial"/>
                <a:cs typeface="Arial"/>
                <a:sym typeface="Arial"/>
              </a:rPr>
              <a:t>ရှုပ်ထွေး၍ ပုံမှန်မဟုတ်သော အတွေး များ၊ သို့မဟုတ် အမှန်တကယ် မရှိသည့် ကြားယောင်မှုများ သို့မဟုတ် မြင်ယောင်မှုများ ရှိလာခြင်း</a:t>
            </a:r>
            <a:br>
              <a:rPr lang="en-US" sz="2400">
                <a:latin typeface="Arial"/>
                <a:ea typeface="Arial"/>
                <a:cs typeface="Arial"/>
                <a:sym typeface="Arial"/>
              </a:rPr>
            </a:br>
            <a:endParaRPr sz="2400">
              <a:latin typeface="Arial"/>
              <a:ea typeface="Arial"/>
              <a:cs typeface="Arial"/>
              <a:sym typeface="Arial"/>
            </a:endParaRPr>
          </a:p>
        </p:txBody>
      </p:sp>
      <p:sp>
        <p:nvSpPr>
          <p:cNvPr id="380" name="Google Shape;380;p38"/>
          <p:cNvSpPr/>
          <p:nvPr/>
        </p:nvSpPr>
        <p:spPr>
          <a:xfrm>
            <a:off x="819301" y="3015364"/>
            <a:ext cx="3474720" cy="27432"/>
          </a:xfrm>
          <a:custGeom>
            <a:avLst/>
            <a:gdLst/>
            <a:ahLst/>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E888D9"/>
          </a:solidFill>
          <a:ln w="38100" cap="rnd" cmpd="sng">
            <a:solidFill>
              <a:srgbClr val="E888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81" name="Google Shape;381;p38" descr="A picture containing person, indoor&#10;&#10;Description automatically generated"/>
          <p:cNvPicPr preferRelativeResize="0"/>
          <p:nvPr/>
        </p:nvPicPr>
        <p:blipFill rotWithShape="1">
          <a:blip r:embed="rId3">
            <a:alphaModFix/>
          </a:blip>
          <a:srcRect/>
          <a:stretch/>
        </p:blipFill>
        <p:spPr>
          <a:xfrm>
            <a:off x="5255396" y="943394"/>
            <a:ext cx="6324397" cy="5265382"/>
          </a:xfrm>
          <a:prstGeom prst="rect">
            <a:avLst/>
          </a:prstGeom>
          <a:noFill/>
          <a:ln>
            <a:noFill/>
          </a:ln>
        </p:spPr>
      </p:pic>
      <p:sp>
        <p:nvSpPr>
          <p:cNvPr id="382" name="Google Shape;382;p38"/>
          <p:cNvSpPr txBox="1"/>
          <p:nvPr/>
        </p:nvSpPr>
        <p:spPr>
          <a:xfrm>
            <a:off x="445170" y="943394"/>
            <a:ext cx="4624352" cy="176107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500"/>
              <a:buFont typeface="Arial"/>
              <a:buNone/>
            </a:pPr>
            <a:br>
              <a:rPr lang="en-US" sz="2800" b="0" i="0" u="none" strike="noStrike" cap="none">
                <a:solidFill>
                  <a:schemeClr val="dk1"/>
                </a:solidFill>
                <a:latin typeface="Arial"/>
                <a:ea typeface="Arial"/>
                <a:cs typeface="Arial"/>
                <a:sym typeface="Arial"/>
              </a:rPr>
            </a:br>
            <a:endParaRPr sz="28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9">
                                            <p:txEl>
                                              <p:pRg st="0" end="0"/>
                                            </p:txEl>
                                          </p:spTgt>
                                        </p:tgtEl>
                                        <p:attrNameLst>
                                          <p:attrName>style.visibility</p:attrName>
                                        </p:attrNameLst>
                                      </p:cBhvr>
                                      <p:to>
                                        <p:strVal val="visible"/>
                                      </p:to>
                                    </p:set>
                                    <p:animEffect transition="in" filter="fade">
                                      <p:cBhvr>
                                        <p:cTn id="7" dur="500"/>
                                        <p:tgtEl>
                                          <p:spTgt spid="37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82">
                                            <p:txEl>
                                              <p:pRg st="0" end="0"/>
                                            </p:txEl>
                                          </p:spTgt>
                                        </p:tgtEl>
                                        <p:attrNameLst>
                                          <p:attrName>style.visibility</p:attrName>
                                        </p:attrNameLst>
                                      </p:cBhvr>
                                      <p:to>
                                        <p:strVal val="visible"/>
                                      </p:to>
                                    </p:set>
                                    <p:animEffect transition="in" filter="fade">
                                      <p:cBhvr>
                                        <p:cTn id="10" dur="500"/>
                                        <p:tgtEl>
                                          <p:spTgt spid="38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39"/>
          <p:cNvSpPr txBox="1">
            <a:spLocks noGrp="1"/>
          </p:cNvSpPr>
          <p:nvPr>
            <p:ph type="ctrTitle"/>
          </p:nvPr>
        </p:nvSpPr>
        <p:spPr>
          <a:xfrm>
            <a:off x="838200" y="436562"/>
            <a:ext cx="10756392" cy="1886014"/>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600"/>
              <a:buFont typeface="Quattrocento Sans"/>
              <a:buNone/>
            </a:pPr>
            <a:endParaRPr sz="3600">
              <a:latin typeface="Arial"/>
              <a:ea typeface="Arial"/>
              <a:cs typeface="Arial"/>
              <a:sym typeface="Arial"/>
            </a:endParaRPr>
          </a:p>
        </p:txBody>
      </p:sp>
      <p:sp>
        <p:nvSpPr>
          <p:cNvPr id="389" name="Google Shape;389;p39"/>
          <p:cNvSpPr txBox="1"/>
          <p:nvPr/>
        </p:nvSpPr>
        <p:spPr>
          <a:xfrm>
            <a:off x="676656" y="3511296"/>
            <a:ext cx="11375136" cy="2945636"/>
          </a:xfrm>
          <a:prstGeom prst="rect">
            <a:avLst/>
          </a:prstGeom>
          <a:solidFill>
            <a:schemeClr val="lt1"/>
          </a:solid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chemeClr val="dk1"/>
              </a:buClr>
              <a:buSzPts val="3600"/>
              <a:buFont typeface="Arial"/>
              <a:buNone/>
            </a:pPr>
            <a:r>
              <a:rPr lang="en-US" sz="3200" b="1" i="0" u="none" strike="noStrike" cap="none">
                <a:solidFill>
                  <a:schemeClr val="dk1"/>
                </a:solidFill>
                <a:latin typeface="Arial"/>
                <a:ea typeface="Arial"/>
                <a:cs typeface="Arial"/>
                <a:sym typeface="Arial"/>
              </a:rPr>
              <a:t>အကယ်၍ လူတစ်ဦးသည် ထိုလက္ခဏာများထဲမှ တစ်ခုခု ရှိလာပါက စိတ်ဖိစီးမှုခံစားနေရသည့် ထိုသူအတွက် နောက်ထပ်အကူအညီများ တတ်နိုင်သရွေ့ အမြန်ဆုံး ရယူနိုင်အောင် သင့်အနေနှင့် ကူညီပံ့ပိုး ပေးသင့်သည်။</a:t>
            </a:r>
            <a:endParaRPr sz="3200" b="0" i="0" u="none" strike="noStrike" cap="none">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4"/>
          <p:cNvSpPr txBox="1">
            <a:spLocks noGrp="1"/>
          </p:cNvSpPr>
          <p:nvPr>
            <p:ph type="title"/>
          </p:nvPr>
        </p:nvSpPr>
        <p:spPr>
          <a:xfrm>
            <a:off x="831850" y="1154805"/>
            <a:ext cx="7309827" cy="1335129"/>
          </a:xfrm>
          <a:prstGeom prst="rect">
            <a:avLst/>
          </a:prstGeom>
          <a:noFill/>
          <a:ln>
            <a:noFill/>
          </a:ln>
        </p:spPr>
        <p:txBody>
          <a:bodyPr spcFirstLastPara="1" wrap="square" lIns="91425" tIns="45700" rIns="91425" bIns="45700" anchor="b" anchorCtr="0">
            <a:normAutofit fontScale="90000"/>
          </a:bodyPr>
          <a:lstStyle/>
          <a:p>
            <a:pPr marL="0" marR="0" lvl="0" indent="0" algn="l" rtl="0">
              <a:lnSpc>
                <a:spcPct val="100000"/>
              </a:lnSpc>
              <a:spcBef>
                <a:spcPts val="0"/>
              </a:spcBef>
              <a:spcAft>
                <a:spcPts val="0"/>
              </a:spcAft>
              <a:buSzPct val="138888"/>
              <a:buNone/>
            </a:pPr>
            <a:r>
              <a:rPr lang="en-US" sz="4800" b="1" i="0" u="none" strike="noStrike" cap="none">
                <a:solidFill>
                  <a:srgbClr val="002060"/>
                </a:solidFill>
                <a:latin typeface="Arial"/>
                <a:ea typeface="Arial"/>
                <a:cs typeface="Arial"/>
                <a:sym typeface="Arial"/>
              </a:rPr>
              <a:t>မော်ဂျူး (၄) </a:t>
            </a:r>
            <a:br>
              <a:rPr lang="en-US" sz="4800" b="0" i="0" u="none" strike="noStrike" cap="none">
                <a:solidFill>
                  <a:srgbClr val="000000"/>
                </a:solidFill>
                <a:latin typeface="Arial"/>
                <a:ea typeface="Arial"/>
                <a:cs typeface="Arial"/>
                <a:sym typeface="Arial"/>
              </a:rPr>
            </a:br>
            <a:endParaRPr>
              <a:latin typeface="Arial"/>
              <a:ea typeface="Arial"/>
              <a:cs typeface="Arial"/>
              <a:sym typeface="Arial"/>
            </a:endParaRPr>
          </a:p>
        </p:txBody>
      </p:sp>
      <p:sp>
        <p:nvSpPr>
          <p:cNvPr id="76" name="Google Shape;76;p4"/>
          <p:cNvSpPr txBox="1">
            <a:spLocks noGrp="1"/>
          </p:cNvSpPr>
          <p:nvPr>
            <p:ph type="body" idx="1"/>
          </p:nvPr>
        </p:nvSpPr>
        <p:spPr>
          <a:xfrm>
            <a:off x="831849" y="2936632"/>
            <a:ext cx="10987618" cy="856435"/>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595959"/>
              </a:buClr>
              <a:buSzPts val="2800"/>
              <a:buFont typeface="Arial"/>
              <a:buNone/>
            </a:pPr>
            <a:r>
              <a:rPr lang="en-US" sz="2800" b="1" i="0" u="none" strike="noStrike" cap="none">
                <a:solidFill>
                  <a:srgbClr val="595959"/>
                </a:solidFill>
                <a:latin typeface="Arial"/>
                <a:ea typeface="Arial"/>
                <a:cs typeface="Arial"/>
                <a:sym typeface="Arial"/>
              </a:rPr>
              <a:t>၄.၁. စိတ်ဖိစီးမှု ခံစားနေရသူများအား ကူညီပံ့ပိုးပေးခြင်း - မိတ်ဆက် </a:t>
            </a:r>
            <a:endParaRPr sz="1400" b="0" i="0" u="none" strike="noStrike" cap="none">
              <a:solidFill>
                <a:srgbClr val="000000"/>
              </a:solidFill>
              <a:latin typeface="Arial"/>
              <a:ea typeface="Arial"/>
              <a:cs typeface="Arial"/>
              <a:sym typeface="Arial"/>
            </a:endParaRPr>
          </a:p>
          <a:p>
            <a:pPr marL="0" lvl="0" indent="0" algn="l" rtl="0">
              <a:lnSpc>
                <a:spcPct val="110000"/>
              </a:lnSpc>
              <a:spcBef>
                <a:spcPts val="1000"/>
              </a:spcBef>
              <a:spcAft>
                <a:spcPts val="0"/>
              </a:spcAft>
              <a:buClr>
                <a:srgbClr val="888888"/>
              </a:buClr>
              <a:buSzPts val="2400"/>
              <a:buNone/>
            </a:pPr>
            <a:endParaRPr>
              <a:solidFill>
                <a:srgbClr val="3F3F3F"/>
              </a:solidFill>
              <a:latin typeface="Arial"/>
              <a:ea typeface="Arial"/>
              <a:cs typeface="Arial"/>
              <a:sym typeface="Arial"/>
            </a:endParaRPr>
          </a:p>
        </p:txBody>
      </p:sp>
      <p:pic>
        <p:nvPicPr>
          <p:cNvPr id="77" name="Google Shape;77;p4" descr="A picture containing logo&#10;&#10;Description automatically generated"/>
          <p:cNvPicPr preferRelativeResize="0"/>
          <p:nvPr/>
        </p:nvPicPr>
        <p:blipFill rotWithShape="1">
          <a:blip r:embed="rId3">
            <a:alphaModFix/>
          </a:blip>
          <a:srcRect/>
          <a:stretch/>
        </p:blipFill>
        <p:spPr>
          <a:xfrm>
            <a:off x="9541574" y="5091235"/>
            <a:ext cx="1805876" cy="998415"/>
          </a:xfrm>
          <a:prstGeom prst="rect">
            <a:avLst/>
          </a:prstGeom>
          <a:noFill/>
          <a:ln>
            <a:noFill/>
          </a:ln>
        </p:spPr>
      </p:pic>
      <p:sp>
        <p:nvSpPr>
          <p:cNvPr id="78" name="Google Shape;78;p4"/>
          <p:cNvSpPr txBox="1"/>
          <p:nvPr/>
        </p:nvSpPr>
        <p:spPr>
          <a:xfrm>
            <a:off x="831850" y="1601503"/>
            <a:ext cx="7309827" cy="1335129"/>
          </a:xfrm>
          <a:prstGeom prst="rect">
            <a:avLst/>
          </a:prstGeom>
          <a:noFill/>
          <a:ln>
            <a:noFill/>
          </a:ln>
        </p:spPr>
        <p:txBody>
          <a:bodyPr spcFirstLastPara="1" wrap="square" lIns="91425" tIns="45700" rIns="91425" bIns="45700" anchor="b" anchorCtr="0">
            <a:normAutofit/>
          </a:bodyPr>
          <a:lstStyle/>
          <a:p>
            <a:pPr marL="0" marR="0" lvl="0" indent="0" algn="l" rtl="0">
              <a:lnSpc>
                <a:spcPct val="100000"/>
              </a:lnSpc>
              <a:spcBef>
                <a:spcPts val="0"/>
              </a:spcBef>
              <a:spcAft>
                <a:spcPts val="0"/>
              </a:spcAft>
              <a:buClr>
                <a:srgbClr val="002060"/>
              </a:buClr>
              <a:buSzPts val="6600"/>
              <a:buFont typeface="Calibri"/>
              <a:buNone/>
            </a:pPr>
            <a:endParaRPr sz="4800" b="0" i="0" u="none" strike="noStrike" cap="none">
              <a:solidFill>
                <a:schemeClr val="dk1"/>
              </a:solidFill>
              <a:latin typeface="Arial"/>
              <a:ea typeface="Arial"/>
              <a:cs typeface="Arial"/>
              <a:sym typeface="Arial"/>
            </a:endParaRPr>
          </a:p>
        </p:txBody>
      </p:sp>
      <p:sp>
        <p:nvSpPr>
          <p:cNvPr id="79" name="Google Shape;79;p4"/>
          <p:cNvSpPr txBox="1"/>
          <p:nvPr/>
        </p:nvSpPr>
        <p:spPr>
          <a:xfrm>
            <a:off x="831849" y="3793067"/>
            <a:ext cx="10987618" cy="856435"/>
          </a:xfrm>
          <a:prstGeom prst="rect">
            <a:avLst/>
          </a:prstGeom>
          <a:noFill/>
          <a:ln>
            <a:noFill/>
          </a:ln>
        </p:spPr>
        <p:txBody>
          <a:bodyPr spcFirstLastPara="1" wrap="square" lIns="91425" tIns="45700" rIns="91425" bIns="45700" anchor="t" anchorCtr="0">
            <a:normAutofit/>
          </a:bodyPr>
          <a:lstStyle/>
          <a:p>
            <a:pPr marL="0" marR="0" lvl="0" indent="0" algn="l" rtl="0">
              <a:lnSpc>
                <a:spcPct val="110000"/>
              </a:lnSpc>
              <a:spcBef>
                <a:spcPts val="1000"/>
              </a:spcBef>
              <a:spcAft>
                <a:spcPts val="0"/>
              </a:spcAft>
              <a:buClr>
                <a:srgbClr val="888888"/>
              </a:buClr>
              <a:buSzPts val="2400"/>
              <a:buFont typeface="Arial"/>
              <a:buNone/>
            </a:pPr>
            <a:endParaRPr sz="2400" b="0" i="0" u="none" strike="noStrike" cap="none">
              <a:solidFill>
                <a:srgbClr val="3F3F3F"/>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40"/>
          <p:cNvSpPr txBox="1">
            <a:spLocks noGrp="1"/>
          </p:cNvSpPr>
          <p:nvPr>
            <p:ph type="title"/>
          </p:nvPr>
        </p:nvSpPr>
        <p:spPr>
          <a:xfrm>
            <a:off x="831850" y="425938"/>
            <a:ext cx="7309827" cy="2510693"/>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rgbClr val="002060"/>
              </a:buClr>
              <a:buSzPts val="6600"/>
              <a:buFont typeface="Calibri"/>
              <a:buNone/>
            </a:pPr>
            <a:r>
              <a:rPr lang="en-US" sz="6600" b="1">
                <a:solidFill>
                  <a:srgbClr val="002060"/>
                </a:solidFill>
                <a:latin typeface="Arial"/>
                <a:ea typeface="Arial"/>
                <a:cs typeface="Arial"/>
                <a:sym typeface="Arial"/>
              </a:rPr>
              <a:t>မော်ဂျူး (၄)</a:t>
            </a:r>
            <a:endParaRPr>
              <a:latin typeface="Arial"/>
              <a:ea typeface="Arial"/>
              <a:cs typeface="Arial"/>
              <a:sym typeface="Arial"/>
            </a:endParaRPr>
          </a:p>
        </p:txBody>
      </p:sp>
      <p:sp>
        <p:nvSpPr>
          <p:cNvPr id="396" name="Google Shape;396;p40"/>
          <p:cNvSpPr txBox="1">
            <a:spLocks noGrp="1"/>
          </p:cNvSpPr>
          <p:nvPr>
            <p:ph type="body" idx="1"/>
          </p:nvPr>
        </p:nvSpPr>
        <p:spPr>
          <a:xfrm>
            <a:off x="831849" y="2936631"/>
            <a:ext cx="7951933" cy="3153019"/>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Clr>
                <a:srgbClr val="595959"/>
              </a:buClr>
              <a:buSzPts val="2800"/>
              <a:buNone/>
            </a:pPr>
            <a:endParaRPr>
              <a:solidFill>
                <a:srgbClr val="3F3F3F"/>
              </a:solidFill>
              <a:latin typeface="Arial"/>
              <a:ea typeface="Arial"/>
              <a:cs typeface="Arial"/>
              <a:sym typeface="Arial"/>
            </a:endParaRPr>
          </a:p>
        </p:txBody>
      </p:sp>
      <p:pic>
        <p:nvPicPr>
          <p:cNvPr id="397" name="Google Shape;397;p40" descr="A picture containing logo&#10;&#10;Description automatically generated"/>
          <p:cNvPicPr preferRelativeResize="0"/>
          <p:nvPr/>
        </p:nvPicPr>
        <p:blipFill rotWithShape="1">
          <a:blip r:embed="rId3">
            <a:alphaModFix/>
          </a:blip>
          <a:srcRect/>
          <a:stretch/>
        </p:blipFill>
        <p:spPr>
          <a:xfrm>
            <a:off x="9541574" y="5091235"/>
            <a:ext cx="1805876" cy="998415"/>
          </a:xfrm>
          <a:prstGeom prst="rect">
            <a:avLst/>
          </a:prstGeom>
          <a:noFill/>
          <a:ln>
            <a:noFill/>
          </a:ln>
        </p:spPr>
      </p:pic>
      <p:sp>
        <p:nvSpPr>
          <p:cNvPr id="398" name="Google Shape;398;p40"/>
          <p:cNvSpPr txBox="1"/>
          <p:nvPr/>
        </p:nvSpPr>
        <p:spPr>
          <a:xfrm>
            <a:off x="831849" y="-336061"/>
            <a:ext cx="7309827" cy="1744238"/>
          </a:xfrm>
          <a:prstGeom prst="rect">
            <a:avLst/>
          </a:prstGeom>
          <a:noFill/>
          <a:ln>
            <a:noFill/>
          </a:ln>
        </p:spPr>
        <p:txBody>
          <a:bodyPr spcFirstLastPara="1" wrap="square" lIns="91425" tIns="45700" rIns="91425" bIns="45700" anchor="b" anchorCtr="0">
            <a:normAutofit/>
          </a:bodyPr>
          <a:lstStyle/>
          <a:p>
            <a:pPr marL="0" marR="0" lvl="0" indent="0" algn="l" rtl="0">
              <a:lnSpc>
                <a:spcPct val="100000"/>
              </a:lnSpc>
              <a:spcBef>
                <a:spcPts val="0"/>
              </a:spcBef>
              <a:spcAft>
                <a:spcPts val="0"/>
              </a:spcAft>
              <a:buClr>
                <a:srgbClr val="002060"/>
              </a:buClr>
              <a:buSzPts val="6600"/>
              <a:buFont typeface="Calibri"/>
              <a:buNone/>
            </a:pPr>
            <a:endParaRPr sz="6000" b="0" i="0" u="none" strike="noStrike" cap="none">
              <a:solidFill>
                <a:schemeClr val="dk1"/>
              </a:solidFill>
              <a:latin typeface="Arial"/>
              <a:ea typeface="Arial"/>
              <a:cs typeface="Arial"/>
              <a:sym typeface="Arial"/>
            </a:endParaRPr>
          </a:p>
        </p:txBody>
      </p:sp>
      <p:sp>
        <p:nvSpPr>
          <p:cNvPr id="399" name="Google Shape;399;p40"/>
          <p:cNvSpPr txBox="1"/>
          <p:nvPr/>
        </p:nvSpPr>
        <p:spPr>
          <a:xfrm>
            <a:off x="831849" y="4197937"/>
            <a:ext cx="7951933" cy="769737"/>
          </a:xfrm>
          <a:prstGeom prst="rect">
            <a:avLst/>
          </a:prstGeom>
          <a:noFill/>
          <a:ln>
            <a:noFill/>
          </a:ln>
        </p:spPr>
        <p:txBody>
          <a:bodyPr spcFirstLastPara="1" wrap="square" lIns="91425" tIns="45700" rIns="91425" bIns="45700" anchor="t" anchorCtr="0">
            <a:normAutofit fontScale="85000" lnSpcReduction="10000"/>
          </a:bodyPr>
          <a:lstStyle/>
          <a:p>
            <a:pPr marL="0" marR="0" lvl="0" indent="0" algn="l" rtl="0">
              <a:lnSpc>
                <a:spcPct val="110000"/>
              </a:lnSpc>
              <a:spcBef>
                <a:spcPts val="0"/>
              </a:spcBef>
              <a:spcAft>
                <a:spcPts val="0"/>
              </a:spcAft>
              <a:buClr>
                <a:srgbClr val="595959"/>
              </a:buClr>
              <a:buSzPct val="117647"/>
              <a:buFont typeface="Arial"/>
              <a:buNone/>
            </a:pPr>
            <a:r>
              <a:rPr lang="en-US" sz="2800" b="1" i="0" u="none" strike="noStrike" cap="none">
                <a:solidFill>
                  <a:srgbClr val="595959"/>
                </a:solidFill>
                <a:latin typeface="Arial"/>
                <a:ea typeface="Arial"/>
                <a:cs typeface="Arial"/>
                <a:sym typeface="Arial"/>
              </a:rPr>
              <a:t>၄.၄ ပြင်းထန်သော စိတ်ဖိစီးမှု ခံစားနေရသူများကို ပံ့ပိုးကူညီခြင်း</a:t>
            </a:r>
            <a:endParaRPr sz="2400" b="0" i="0" u="none" strike="noStrike" cap="none">
              <a:solidFill>
                <a:srgbClr val="3F3F3F"/>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41"/>
          <p:cNvSpPr txBox="1">
            <a:spLocks noGrp="1"/>
          </p:cNvSpPr>
          <p:nvPr>
            <p:ph type="ctrTitle"/>
          </p:nvPr>
        </p:nvSpPr>
        <p:spPr>
          <a:xfrm>
            <a:off x="841248" y="448056"/>
            <a:ext cx="10515600" cy="2679192"/>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6000"/>
              <a:buFont typeface="Arial"/>
              <a:buNone/>
            </a:pPr>
            <a:endParaRPr sz="4000">
              <a:latin typeface="Arial"/>
              <a:ea typeface="Arial"/>
              <a:cs typeface="Arial"/>
              <a:sym typeface="Arial"/>
            </a:endParaRPr>
          </a:p>
        </p:txBody>
      </p:sp>
      <p:sp>
        <p:nvSpPr>
          <p:cNvPr id="406" name="Google Shape;406;p41"/>
          <p:cNvSpPr txBox="1"/>
          <p:nvPr/>
        </p:nvSpPr>
        <p:spPr>
          <a:xfrm>
            <a:off x="609600" y="3127248"/>
            <a:ext cx="10515600" cy="2679192"/>
          </a:xfrm>
          <a:prstGeom prst="rect">
            <a:avLst/>
          </a:prstGeom>
          <a:solidFill>
            <a:schemeClr val="lt1"/>
          </a:solid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chemeClr val="dk1"/>
              </a:buClr>
              <a:buSzPts val="6000"/>
              <a:buFont typeface="Arial"/>
              <a:buNone/>
            </a:pPr>
            <a:r>
              <a:rPr lang="en-US" sz="4000" b="0" i="0" u="none" strike="noStrike" cap="none">
                <a:solidFill>
                  <a:schemeClr val="dk1"/>
                </a:solidFill>
                <a:latin typeface="Arial"/>
                <a:ea typeface="Arial"/>
                <a:cs typeface="Arial"/>
                <a:sym typeface="Arial"/>
              </a:rPr>
              <a:t>စိတ်ဖိစီးမှုကို ပြင်းထန်စွာ ခံစားနေရသူတစ်ဦးကို တွေ့ကြုံရပါက သင် ဘာလုပ်မည်လဲ</a:t>
            </a:r>
            <a:endParaRPr sz="4000" b="0" i="0" u="none" strike="noStrike" cap="none">
              <a:solidFill>
                <a:schemeClr val="dk1"/>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67"/>
          <p:cNvSpPr txBox="1">
            <a:spLocks noGrp="1"/>
          </p:cNvSpPr>
          <p:nvPr>
            <p:ph type="subTitle" idx="1"/>
          </p:nvPr>
        </p:nvSpPr>
        <p:spPr>
          <a:xfrm>
            <a:off x="182880" y="1374796"/>
            <a:ext cx="6675120" cy="5483204"/>
          </a:xfrm>
          <a:prstGeom prst="rect">
            <a:avLst/>
          </a:prstGeom>
          <a:solidFill>
            <a:schemeClr val="lt1"/>
          </a:solidFill>
          <a:ln>
            <a:noFill/>
          </a:ln>
        </p:spPr>
        <p:txBody>
          <a:bodyPr spcFirstLastPara="1" wrap="square" lIns="91425" tIns="45700" rIns="91425" bIns="45700" anchor="t" anchorCtr="0">
            <a:normAutofit fontScale="92500" lnSpcReduction="20000"/>
          </a:bodyPr>
          <a:lstStyle/>
          <a:p>
            <a:pPr marL="0" lvl="0" indent="-140970" algn="l" rtl="0">
              <a:lnSpc>
                <a:spcPct val="160000"/>
              </a:lnSpc>
              <a:spcBef>
                <a:spcPts val="0"/>
              </a:spcBef>
              <a:spcAft>
                <a:spcPts val="0"/>
              </a:spcAft>
              <a:buClr>
                <a:schemeClr val="dk1"/>
              </a:buClr>
              <a:buSzPct val="100000"/>
              <a:buFont typeface="Arial"/>
              <a:buChar char="•"/>
            </a:pPr>
            <a:r>
              <a:rPr lang="en-US" sz="2400" b="1" dirty="0" err="1">
                <a:latin typeface="Arial"/>
                <a:ea typeface="Arial"/>
                <a:cs typeface="Arial"/>
                <a:sym typeface="Arial"/>
              </a:rPr>
              <a:t>သင</a:t>
            </a:r>
            <a:r>
              <a:rPr lang="en-US" sz="2400" b="1" dirty="0">
                <a:latin typeface="Arial"/>
                <a:ea typeface="Arial"/>
                <a:cs typeface="Arial"/>
                <a:sym typeface="Arial"/>
              </a:rPr>
              <a:t>်၊ </a:t>
            </a:r>
            <a:r>
              <a:rPr lang="en-US" sz="2400" b="1" dirty="0" err="1">
                <a:latin typeface="Arial"/>
                <a:ea typeface="Arial"/>
                <a:cs typeface="Arial"/>
                <a:sym typeface="Arial"/>
              </a:rPr>
              <a:t>တစ်ဖက်လူနှင</a:t>
            </a:r>
            <a:r>
              <a:rPr lang="en-US" sz="2400" b="1" dirty="0">
                <a:latin typeface="Arial"/>
                <a:ea typeface="Arial"/>
                <a:cs typeface="Arial"/>
                <a:sym typeface="Arial"/>
              </a:rPr>
              <a:t>့် </a:t>
            </a:r>
            <a:r>
              <a:rPr lang="en-US" sz="2400" b="1" dirty="0" err="1">
                <a:latin typeface="Arial"/>
                <a:ea typeface="Arial"/>
                <a:cs typeface="Arial"/>
                <a:sym typeface="Arial"/>
              </a:rPr>
              <a:t>အခြားသူများ</a:t>
            </a:r>
            <a:r>
              <a:rPr lang="en-US" sz="2400" b="1" dirty="0">
                <a:latin typeface="Arial"/>
                <a:ea typeface="Arial"/>
                <a:cs typeface="Arial"/>
                <a:sym typeface="Arial"/>
              </a:rPr>
              <a:t> </a:t>
            </a:r>
            <a:r>
              <a:rPr lang="en-US" sz="2400" b="1" dirty="0" err="1">
                <a:latin typeface="Arial"/>
                <a:ea typeface="Arial"/>
                <a:cs typeface="Arial"/>
                <a:sym typeface="Arial"/>
              </a:rPr>
              <a:t>ဘေးအန္တရာယ်ကင်း</a:t>
            </a:r>
            <a:r>
              <a:rPr lang="en-US" sz="2400" b="1" dirty="0">
                <a:latin typeface="Arial"/>
                <a:ea typeface="Arial"/>
                <a:cs typeface="Arial"/>
                <a:sym typeface="Arial"/>
              </a:rPr>
              <a:t> </a:t>
            </a:r>
            <a:r>
              <a:rPr lang="en-US" sz="2400" b="1" dirty="0" err="1">
                <a:latin typeface="Arial"/>
                <a:ea typeface="Arial"/>
                <a:cs typeface="Arial"/>
                <a:sym typeface="Arial"/>
              </a:rPr>
              <a:t>ကြောင်း</a:t>
            </a:r>
            <a:r>
              <a:rPr lang="en-US" sz="2400" b="1" dirty="0">
                <a:latin typeface="Arial"/>
                <a:ea typeface="Arial"/>
                <a:cs typeface="Arial"/>
                <a:sym typeface="Arial"/>
              </a:rPr>
              <a:t> </a:t>
            </a:r>
            <a:r>
              <a:rPr lang="en-US" sz="2400" b="1" dirty="0" err="1">
                <a:latin typeface="Arial"/>
                <a:ea typeface="Arial"/>
                <a:cs typeface="Arial"/>
                <a:sym typeface="Arial"/>
              </a:rPr>
              <a:t>သေချာပါစေ</a:t>
            </a:r>
            <a:r>
              <a:rPr lang="en-US" sz="2400" b="1" dirty="0">
                <a:latin typeface="Arial"/>
                <a:ea typeface="Arial"/>
                <a:cs typeface="Arial"/>
                <a:sym typeface="Arial"/>
              </a:rPr>
              <a:t>။ </a:t>
            </a:r>
            <a:r>
              <a:rPr lang="en-US" sz="2400" b="1" dirty="0" err="1">
                <a:latin typeface="Arial"/>
                <a:ea typeface="Arial"/>
                <a:cs typeface="Arial"/>
                <a:sym typeface="Arial"/>
              </a:rPr>
              <a:t>အကယ</a:t>
            </a:r>
            <a:r>
              <a:rPr lang="en-US" sz="2400" b="1" dirty="0">
                <a:latin typeface="Arial"/>
                <a:ea typeface="Arial"/>
                <a:cs typeface="Arial"/>
                <a:sym typeface="Arial"/>
              </a:rPr>
              <a:t>်၍ </a:t>
            </a:r>
            <a:r>
              <a:rPr lang="en-US" sz="2400" b="1" dirty="0" err="1">
                <a:latin typeface="Arial"/>
                <a:ea typeface="Arial"/>
                <a:cs typeface="Arial"/>
                <a:sym typeface="Arial"/>
              </a:rPr>
              <a:t>သင်သည</a:t>
            </a:r>
            <a:r>
              <a:rPr lang="en-US" sz="2400" b="1" dirty="0">
                <a:latin typeface="Arial"/>
                <a:ea typeface="Arial"/>
                <a:cs typeface="Arial"/>
                <a:sym typeface="Arial"/>
              </a:rPr>
              <a:t>် </a:t>
            </a:r>
            <a:r>
              <a:rPr lang="en-US" sz="2400" b="1" dirty="0" err="1">
                <a:latin typeface="Arial"/>
                <a:ea typeface="Arial"/>
                <a:cs typeface="Arial"/>
                <a:sym typeface="Arial"/>
              </a:rPr>
              <a:t>ဘေးအန္တရာယ</a:t>
            </a:r>
            <a:r>
              <a:rPr lang="en-US" sz="2400" b="1" dirty="0">
                <a:latin typeface="Arial"/>
                <a:ea typeface="Arial"/>
                <a:cs typeface="Arial"/>
                <a:sym typeface="Arial"/>
              </a:rPr>
              <a:t>် </a:t>
            </a:r>
            <a:r>
              <a:rPr lang="en-US" sz="2400" b="1" dirty="0" err="1">
                <a:latin typeface="Arial"/>
                <a:ea typeface="Arial"/>
                <a:cs typeface="Arial"/>
                <a:sym typeface="Arial"/>
              </a:rPr>
              <a:t>မကင်းဟု</a:t>
            </a:r>
            <a:r>
              <a:rPr lang="en-US" sz="2400" b="1" dirty="0">
                <a:latin typeface="Arial"/>
                <a:ea typeface="Arial"/>
                <a:cs typeface="Arial"/>
                <a:sym typeface="Arial"/>
              </a:rPr>
              <a:t> </a:t>
            </a:r>
            <a:r>
              <a:rPr lang="en-US" sz="2400" b="1" dirty="0" err="1">
                <a:latin typeface="Arial"/>
                <a:ea typeface="Arial"/>
                <a:cs typeface="Arial"/>
                <a:sym typeface="Arial"/>
              </a:rPr>
              <a:t>ခံစားရပါက</a:t>
            </a:r>
            <a:r>
              <a:rPr lang="en-US" sz="2400" b="1" dirty="0">
                <a:latin typeface="Arial"/>
                <a:ea typeface="Arial"/>
                <a:cs typeface="Arial"/>
                <a:sym typeface="Arial"/>
              </a:rPr>
              <a:t> </a:t>
            </a:r>
            <a:r>
              <a:rPr lang="en-US" sz="2400" b="1" dirty="0" err="1">
                <a:latin typeface="Arial"/>
                <a:ea typeface="Arial"/>
                <a:cs typeface="Arial"/>
                <a:sym typeface="Arial"/>
              </a:rPr>
              <a:t>ထွက်ခွာပြီး</a:t>
            </a:r>
            <a:r>
              <a:rPr lang="en-US" sz="2400" b="1" dirty="0">
                <a:latin typeface="Arial"/>
                <a:ea typeface="Arial"/>
                <a:cs typeface="Arial"/>
                <a:sym typeface="Arial"/>
              </a:rPr>
              <a:t> </a:t>
            </a:r>
            <a:r>
              <a:rPr lang="en-US" sz="2400" b="1" dirty="0" err="1">
                <a:latin typeface="Arial"/>
                <a:ea typeface="Arial"/>
                <a:cs typeface="Arial"/>
                <a:sym typeface="Arial"/>
              </a:rPr>
              <a:t>အကူအညီရယူပ</a:t>
            </a:r>
            <a:r>
              <a:rPr lang="en-US" sz="2400" b="1" dirty="0">
                <a:latin typeface="Arial"/>
                <a:ea typeface="Arial"/>
                <a:cs typeface="Arial"/>
                <a:sym typeface="Arial"/>
              </a:rPr>
              <a:t>ါ။ </a:t>
            </a:r>
            <a:r>
              <a:rPr lang="en-US" sz="2400" b="1" dirty="0" err="1">
                <a:latin typeface="Arial"/>
                <a:ea typeface="Arial"/>
                <a:cs typeface="Arial"/>
                <a:sym typeface="Arial"/>
              </a:rPr>
              <a:t>တစ်ဖက်လူသည</a:t>
            </a:r>
            <a:r>
              <a:rPr lang="en-US" sz="2400" b="1" dirty="0">
                <a:latin typeface="Arial"/>
                <a:ea typeface="Arial"/>
                <a:cs typeface="Arial"/>
                <a:sym typeface="Arial"/>
              </a:rPr>
              <a:t>် </a:t>
            </a:r>
            <a:r>
              <a:rPr lang="en-US" sz="2400" b="1" dirty="0" err="1">
                <a:latin typeface="Arial"/>
                <a:ea typeface="Arial"/>
                <a:cs typeface="Arial"/>
                <a:sym typeface="Arial"/>
              </a:rPr>
              <a:t>သူ့ကိုယ်သူ</a:t>
            </a:r>
            <a:r>
              <a:rPr lang="en-US" sz="2400" b="1" dirty="0">
                <a:latin typeface="Arial"/>
                <a:ea typeface="Arial"/>
                <a:cs typeface="Arial"/>
                <a:sym typeface="Arial"/>
              </a:rPr>
              <a:t> </a:t>
            </a:r>
            <a:r>
              <a:rPr lang="en-US" sz="2400" b="1" dirty="0" err="1">
                <a:latin typeface="Arial"/>
                <a:ea typeface="Arial"/>
                <a:cs typeface="Arial"/>
                <a:sym typeface="Arial"/>
              </a:rPr>
              <a:t>အန္တရာယ်ပေးနိုင်သည်ဟု</a:t>
            </a:r>
            <a:r>
              <a:rPr lang="en-US" sz="2400" b="1" dirty="0">
                <a:latin typeface="Arial"/>
                <a:ea typeface="Arial"/>
                <a:cs typeface="Arial"/>
                <a:sym typeface="Arial"/>
              </a:rPr>
              <a:t> </a:t>
            </a:r>
            <a:r>
              <a:rPr lang="en-US" sz="2400" b="1" dirty="0" err="1">
                <a:latin typeface="Arial"/>
                <a:ea typeface="Arial"/>
                <a:cs typeface="Arial"/>
                <a:sym typeface="Arial"/>
              </a:rPr>
              <a:t>ထင်ပါက</a:t>
            </a:r>
            <a:r>
              <a:rPr lang="en-US" sz="2400" b="1" dirty="0">
                <a:latin typeface="Arial"/>
                <a:ea typeface="Arial"/>
                <a:cs typeface="Arial"/>
                <a:sym typeface="Arial"/>
              </a:rPr>
              <a:t> </a:t>
            </a:r>
            <a:r>
              <a:rPr lang="en-US" sz="2400" b="1" dirty="0" err="1">
                <a:latin typeface="Arial"/>
                <a:ea typeface="Arial"/>
                <a:cs typeface="Arial"/>
                <a:sym typeface="Arial"/>
              </a:rPr>
              <a:t>အကူအညီရယူပ</a:t>
            </a:r>
            <a:r>
              <a:rPr lang="en-US" sz="2400" b="1" dirty="0">
                <a:latin typeface="Arial"/>
                <a:ea typeface="Arial"/>
                <a:cs typeface="Arial"/>
                <a:sym typeface="Arial"/>
              </a:rPr>
              <a:t>ါ။ </a:t>
            </a:r>
            <a:endParaRPr dirty="0"/>
          </a:p>
          <a:p>
            <a:pPr marL="0" lvl="0" indent="-140970" algn="l" rtl="0">
              <a:lnSpc>
                <a:spcPct val="160000"/>
              </a:lnSpc>
              <a:spcBef>
                <a:spcPts val="0"/>
              </a:spcBef>
              <a:spcAft>
                <a:spcPts val="0"/>
              </a:spcAft>
              <a:buClr>
                <a:schemeClr val="dk1"/>
              </a:buClr>
              <a:buSzPct val="100000"/>
              <a:buFont typeface="Arial"/>
              <a:buChar char="•"/>
            </a:pPr>
            <a:r>
              <a:rPr lang="en-US" sz="2400" b="1" dirty="0" err="1">
                <a:latin typeface="Arial"/>
                <a:ea typeface="Arial"/>
                <a:cs typeface="Arial"/>
                <a:sym typeface="Arial"/>
              </a:rPr>
              <a:t>ကိုဗစ</a:t>
            </a:r>
            <a:r>
              <a:rPr lang="en-US" sz="2400" b="1" dirty="0">
                <a:latin typeface="Arial"/>
                <a:ea typeface="Arial"/>
                <a:cs typeface="Arial"/>
                <a:sym typeface="Arial"/>
              </a:rPr>
              <a:t>်-၁၉ </a:t>
            </a:r>
            <a:r>
              <a:rPr lang="en-US" sz="2400" b="1" dirty="0" err="1">
                <a:latin typeface="Arial"/>
                <a:ea typeface="Arial"/>
                <a:cs typeface="Arial"/>
                <a:sym typeface="Arial"/>
              </a:rPr>
              <a:t>ကူးစက်မှုမ</a:t>
            </a:r>
            <a:r>
              <a:rPr lang="en-US" sz="2400" b="1" dirty="0">
                <a:latin typeface="Arial"/>
                <a:ea typeface="Arial"/>
                <a:cs typeface="Arial"/>
                <a:sym typeface="Arial"/>
              </a:rPr>
              <a:t>ှ </a:t>
            </a:r>
            <a:r>
              <a:rPr lang="en-US" sz="2400" b="1" dirty="0" err="1">
                <a:latin typeface="Arial"/>
                <a:ea typeface="Arial"/>
                <a:cs typeface="Arial"/>
                <a:sym typeface="Arial"/>
              </a:rPr>
              <a:t>ကာကွယ်ရန</a:t>
            </a:r>
            <a:r>
              <a:rPr lang="en-US" sz="2400" b="1" dirty="0">
                <a:latin typeface="Arial"/>
                <a:ea typeface="Arial"/>
                <a:cs typeface="Arial"/>
                <a:sym typeface="Arial"/>
              </a:rPr>
              <a:t>် </a:t>
            </a:r>
            <a:r>
              <a:rPr lang="en-US" sz="2400" b="1" dirty="0" err="1">
                <a:latin typeface="Arial"/>
                <a:ea typeface="Arial"/>
                <a:cs typeface="Arial"/>
                <a:sym typeface="Arial"/>
              </a:rPr>
              <a:t>နည်းလမ်းများ</a:t>
            </a:r>
            <a:r>
              <a:rPr lang="en-US" sz="2400" b="1" dirty="0">
                <a:latin typeface="Arial"/>
                <a:ea typeface="Arial"/>
                <a:cs typeface="Arial"/>
                <a:sym typeface="Arial"/>
              </a:rPr>
              <a:t> </a:t>
            </a:r>
            <a:r>
              <a:rPr lang="en-US" sz="2400" b="1" dirty="0" err="1">
                <a:latin typeface="Arial"/>
                <a:ea typeface="Arial"/>
                <a:cs typeface="Arial"/>
                <a:sym typeface="Arial"/>
              </a:rPr>
              <a:t>ကျင</a:t>
            </a:r>
            <a:r>
              <a:rPr lang="en-US" sz="2400" b="1" dirty="0">
                <a:latin typeface="Arial"/>
                <a:ea typeface="Arial"/>
                <a:cs typeface="Arial"/>
                <a:sym typeface="Arial"/>
              </a:rPr>
              <a:t>့်</a:t>
            </a:r>
            <a:r>
              <a:rPr lang="en-US" sz="2400" b="1" dirty="0" err="1">
                <a:latin typeface="Arial"/>
                <a:ea typeface="Arial"/>
                <a:cs typeface="Arial"/>
                <a:sym typeface="Arial"/>
              </a:rPr>
              <a:t>သုံး</a:t>
            </a:r>
            <a:r>
              <a:rPr lang="en-US" sz="2400" b="1" dirty="0">
                <a:latin typeface="Arial"/>
                <a:ea typeface="Arial"/>
                <a:cs typeface="Arial"/>
                <a:sym typeface="Arial"/>
              </a:rPr>
              <a:t> ပါ (</a:t>
            </a:r>
            <a:r>
              <a:rPr lang="en-US" sz="2400" b="1" dirty="0" err="1">
                <a:latin typeface="Arial"/>
                <a:ea typeface="Arial"/>
                <a:cs typeface="Arial"/>
                <a:sym typeface="Arial"/>
              </a:rPr>
              <a:t>ဥပမာ</a:t>
            </a:r>
            <a:r>
              <a:rPr lang="en-US" sz="2400" b="1" dirty="0">
                <a:latin typeface="Arial"/>
                <a:ea typeface="Arial"/>
                <a:cs typeface="Arial"/>
                <a:sym typeface="Arial"/>
              </a:rPr>
              <a:t> - </a:t>
            </a:r>
            <a:r>
              <a:rPr lang="en-US" sz="2400" b="1" dirty="0" err="1">
                <a:latin typeface="Arial"/>
                <a:ea typeface="Arial"/>
                <a:cs typeface="Arial"/>
                <a:sym typeface="Arial"/>
              </a:rPr>
              <a:t>လူချင်း</a:t>
            </a:r>
            <a:r>
              <a:rPr lang="en-US" sz="2400" b="1" dirty="0">
                <a:latin typeface="Arial"/>
                <a:ea typeface="Arial"/>
                <a:cs typeface="Arial"/>
                <a:sym typeface="Arial"/>
              </a:rPr>
              <a:t> </a:t>
            </a:r>
            <a:r>
              <a:rPr lang="en-US" sz="2400" b="1" dirty="0" err="1">
                <a:latin typeface="Arial"/>
                <a:ea typeface="Arial"/>
                <a:cs typeface="Arial"/>
                <a:sym typeface="Arial"/>
              </a:rPr>
              <a:t>ခပ်ခွာခွာနေခြင်း</a:t>
            </a:r>
            <a:r>
              <a:rPr lang="en-US" sz="2400" b="1" dirty="0">
                <a:latin typeface="Arial"/>
                <a:ea typeface="Arial"/>
                <a:cs typeface="Arial"/>
                <a:sym typeface="Arial"/>
              </a:rPr>
              <a:t>)</a:t>
            </a:r>
            <a:endParaRPr dirty="0"/>
          </a:p>
          <a:p>
            <a:pPr marL="0" lvl="0" indent="-140970" algn="l" rtl="0">
              <a:lnSpc>
                <a:spcPct val="160000"/>
              </a:lnSpc>
              <a:spcBef>
                <a:spcPts val="0"/>
              </a:spcBef>
              <a:spcAft>
                <a:spcPts val="0"/>
              </a:spcAft>
              <a:buClr>
                <a:schemeClr val="dk1"/>
              </a:buClr>
              <a:buSzPct val="100000"/>
              <a:buFont typeface="Arial"/>
              <a:buChar char="•"/>
            </a:pPr>
            <a:r>
              <a:rPr lang="en-US" sz="2400" b="1" dirty="0" err="1">
                <a:latin typeface="Arial"/>
                <a:ea typeface="Arial"/>
                <a:cs typeface="Arial"/>
                <a:sym typeface="Arial"/>
              </a:rPr>
              <a:t>သင်အကူအညီတောင်းခံသည</a:t>
            </a:r>
            <a:r>
              <a:rPr lang="en-US" sz="2400" b="1" dirty="0">
                <a:latin typeface="Arial"/>
                <a:ea typeface="Arial"/>
                <a:cs typeface="Arial"/>
                <a:sym typeface="Arial"/>
              </a:rPr>
              <a:t>့်</a:t>
            </a:r>
            <a:r>
              <a:rPr lang="en-US" sz="2400" b="1" dirty="0" err="1">
                <a:latin typeface="Arial"/>
                <a:ea typeface="Arial"/>
                <a:cs typeface="Arial"/>
                <a:sym typeface="Arial"/>
              </a:rPr>
              <a:t>အခ</a:t>
            </a:r>
            <a:r>
              <a:rPr lang="en-US" sz="2400" b="1" dirty="0">
                <a:latin typeface="Arial"/>
                <a:ea typeface="Arial"/>
                <a:cs typeface="Arial"/>
                <a:sym typeface="Arial"/>
              </a:rPr>
              <a:t>ါ </a:t>
            </a:r>
            <a:r>
              <a:rPr lang="en-US" sz="2400" b="1" dirty="0" err="1">
                <a:latin typeface="Arial"/>
                <a:ea typeface="Arial"/>
                <a:cs typeface="Arial"/>
                <a:sym typeface="Arial"/>
              </a:rPr>
              <a:t>သင်ကိုယ်တိုင်နှင</a:t>
            </a:r>
            <a:r>
              <a:rPr lang="en-US" sz="2400" b="1" dirty="0">
                <a:latin typeface="Arial"/>
                <a:ea typeface="Arial"/>
                <a:cs typeface="Arial"/>
                <a:sym typeface="Arial"/>
              </a:rPr>
              <a:t>့် </a:t>
            </a:r>
            <a:r>
              <a:rPr lang="en-US" sz="2400" b="1" dirty="0" err="1">
                <a:latin typeface="Arial"/>
                <a:ea typeface="Arial"/>
                <a:cs typeface="Arial"/>
                <a:sym typeface="Arial"/>
              </a:rPr>
              <a:t>အခြား</a:t>
            </a:r>
            <a:r>
              <a:rPr lang="en-US" sz="2400" b="1" dirty="0">
                <a:latin typeface="Arial"/>
                <a:ea typeface="Arial"/>
                <a:cs typeface="Arial"/>
                <a:sym typeface="Arial"/>
              </a:rPr>
              <a:t> </a:t>
            </a:r>
            <a:r>
              <a:rPr lang="en-US" sz="2400" b="1" dirty="0" err="1">
                <a:latin typeface="Arial"/>
                <a:ea typeface="Arial"/>
                <a:cs typeface="Arial"/>
                <a:sym typeface="Arial"/>
              </a:rPr>
              <a:t>သူများ</a:t>
            </a:r>
            <a:r>
              <a:rPr lang="en-US" sz="2400" b="1" dirty="0">
                <a:latin typeface="Arial"/>
                <a:ea typeface="Arial"/>
                <a:cs typeface="Arial"/>
                <a:sym typeface="Arial"/>
              </a:rPr>
              <a:t>၏ </a:t>
            </a:r>
            <a:r>
              <a:rPr lang="en-US" sz="2400" b="1" dirty="0" err="1">
                <a:latin typeface="Arial"/>
                <a:ea typeface="Arial"/>
                <a:cs typeface="Arial"/>
                <a:sym typeface="Arial"/>
              </a:rPr>
              <a:t>ဂုဏ်သိက္ခာကို</a:t>
            </a:r>
            <a:r>
              <a:rPr lang="en-US" sz="2400" b="1" dirty="0">
                <a:latin typeface="Arial"/>
                <a:ea typeface="Arial"/>
                <a:cs typeface="Arial"/>
                <a:sym typeface="Arial"/>
              </a:rPr>
              <a:t> </a:t>
            </a:r>
            <a:r>
              <a:rPr lang="en-US" sz="2400" b="1" dirty="0" err="1">
                <a:latin typeface="Arial"/>
                <a:ea typeface="Arial"/>
                <a:cs typeface="Arial"/>
                <a:sym typeface="Arial"/>
              </a:rPr>
              <a:t>လေးစားပြီး</a:t>
            </a:r>
            <a:r>
              <a:rPr lang="en-US" sz="2400" b="1" dirty="0">
                <a:latin typeface="Arial"/>
                <a:ea typeface="Arial"/>
                <a:cs typeface="Arial"/>
                <a:sym typeface="Arial"/>
              </a:rPr>
              <a:t> လျှ</a:t>
            </a:r>
            <a:r>
              <a:rPr lang="en-US" sz="2400" b="1" dirty="0" err="1">
                <a:latin typeface="Arial"/>
                <a:ea typeface="Arial"/>
                <a:cs typeface="Arial"/>
                <a:sym typeface="Arial"/>
              </a:rPr>
              <a:t>ို့ဝှက်ချက</a:t>
            </a:r>
            <a:r>
              <a:rPr lang="en-US" sz="2400" b="1" dirty="0">
                <a:latin typeface="Arial"/>
                <a:ea typeface="Arial"/>
                <a:cs typeface="Arial"/>
                <a:sym typeface="Arial"/>
              </a:rPr>
              <a:t>် </a:t>
            </a:r>
            <a:r>
              <a:rPr lang="en-US" sz="2400" b="1" dirty="0" err="1">
                <a:latin typeface="Arial"/>
                <a:ea typeface="Arial"/>
                <a:cs typeface="Arial"/>
                <a:sym typeface="Arial"/>
              </a:rPr>
              <a:t>ထိန်းသိမ်းမှုကို</a:t>
            </a:r>
            <a:r>
              <a:rPr lang="en-US" sz="2400" b="1" dirty="0">
                <a:latin typeface="Arial"/>
                <a:ea typeface="Arial"/>
                <a:cs typeface="Arial"/>
                <a:sym typeface="Arial"/>
              </a:rPr>
              <a:t> </a:t>
            </a:r>
            <a:r>
              <a:rPr lang="en-US" sz="2400" b="1" dirty="0" err="1">
                <a:latin typeface="Arial"/>
                <a:ea typeface="Arial"/>
                <a:cs typeface="Arial"/>
                <a:sym typeface="Arial"/>
              </a:rPr>
              <a:t>လိုက်နာပ</a:t>
            </a:r>
            <a:r>
              <a:rPr lang="en-US" sz="2400" b="1" dirty="0">
                <a:latin typeface="Arial"/>
                <a:ea typeface="Arial"/>
                <a:cs typeface="Arial"/>
                <a:sym typeface="Arial"/>
              </a:rPr>
              <a:t>ါ။</a:t>
            </a:r>
            <a:endParaRPr dirty="0"/>
          </a:p>
          <a:p>
            <a:pPr marL="0" lvl="0" indent="-140970" algn="l" rtl="0">
              <a:lnSpc>
                <a:spcPct val="160000"/>
              </a:lnSpc>
              <a:spcBef>
                <a:spcPts val="0"/>
              </a:spcBef>
              <a:spcAft>
                <a:spcPts val="0"/>
              </a:spcAft>
              <a:buClr>
                <a:schemeClr val="dk1"/>
              </a:buClr>
              <a:buSzPct val="100000"/>
              <a:buFont typeface="Arial"/>
              <a:buChar char="•"/>
            </a:pPr>
            <a:r>
              <a:rPr lang="en-US" sz="2400" b="1" dirty="0" err="1">
                <a:latin typeface="Arial"/>
                <a:ea typeface="Arial"/>
                <a:cs typeface="Arial"/>
                <a:sym typeface="Arial"/>
              </a:rPr>
              <a:t>သင</a:t>
            </a:r>
            <a:r>
              <a:rPr lang="en-US" sz="2400" b="1" dirty="0">
                <a:latin typeface="Arial"/>
                <a:ea typeface="Arial"/>
                <a:cs typeface="Arial"/>
                <a:sym typeface="Arial"/>
              </a:rPr>
              <a:t>့်</a:t>
            </a:r>
            <a:r>
              <a:rPr lang="en-US" sz="2400" b="1" dirty="0" err="1">
                <a:latin typeface="Arial"/>
                <a:ea typeface="Arial"/>
                <a:cs typeface="Arial"/>
                <a:sym typeface="Arial"/>
              </a:rPr>
              <a:t>ကိုယ်သင</a:t>
            </a:r>
            <a:r>
              <a:rPr lang="en-US" sz="2400" b="1" dirty="0">
                <a:latin typeface="Arial"/>
                <a:ea typeface="Arial"/>
                <a:cs typeface="Arial"/>
                <a:sym typeface="Arial"/>
              </a:rPr>
              <a:t>် </a:t>
            </a:r>
            <a:r>
              <a:rPr lang="en-US" sz="2400" b="1" dirty="0" err="1">
                <a:latin typeface="Arial"/>
                <a:ea typeface="Arial"/>
                <a:cs typeface="Arial"/>
                <a:sym typeface="Arial"/>
              </a:rPr>
              <a:t>အန္တရာယ်မရှိပါစေနှင</a:t>
            </a:r>
            <a:r>
              <a:rPr lang="en-US" sz="2400" b="1" dirty="0">
                <a:latin typeface="Arial"/>
                <a:ea typeface="Arial"/>
                <a:cs typeface="Arial"/>
                <a:sym typeface="Arial"/>
              </a:rPr>
              <a:t>့်။</a:t>
            </a:r>
            <a:endParaRPr sz="2400" b="1" dirty="0">
              <a:latin typeface="Arial"/>
              <a:ea typeface="Arial"/>
              <a:cs typeface="Arial"/>
              <a:sym typeface="Arial"/>
            </a:endParaRPr>
          </a:p>
        </p:txBody>
      </p:sp>
      <p:pic>
        <p:nvPicPr>
          <p:cNvPr id="413" name="Google Shape;413;p67" descr="A close up of a logo&#10;&#10;Description automatically generated"/>
          <p:cNvPicPr preferRelativeResize="0"/>
          <p:nvPr/>
        </p:nvPicPr>
        <p:blipFill rotWithShape="1">
          <a:blip r:embed="rId3">
            <a:alphaModFix/>
          </a:blip>
          <a:srcRect l="7670" r="6067"/>
          <a:stretch/>
        </p:blipFill>
        <p:spPr>
          <a:xfrm>
            <a:off x="6858000" y="10"/>
            <a:ext cx="5332477" cy="5870438"/>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414" name="Google Shape;414;p67"/>
          <p:cNvSpPr txBox="1"/>
          <p:nvPr/>
        </p:nvSpPr>
        <p:spPr>
          <a:xfrm>
            <a:off x="795528" y="0"/>
            <a:ext cx="5449824" cy="1374796"/>
          </a:xfrm>
          <a:prstGeom prst="rect">
            <a:avLst/>
          </a:prstGeom>
          <a:noFill/>
          <a:ln>
            <a:noFill/>
          </a:ln>
        </p:spPr>
        <p:txBody>
          <a:bodyPr spcFirstLastPara="1" wrap="square" lIns="91425" tIns="45700" rIns="91425" bIns="45700" anchor="b" anchorCtr="0">
            <a:normAutofit fontScale="52499" lnSpcReduction="20000"/>
          </a:bodyPr>
          <a:lstStyle/>
          <a:p>
            <a:pPr marL="0" marR="0" lvl="0" indent="0" algn="l" rtl="0">
              <a:lnSpc>
                <a:spcPct val="140000"/>
              </a:lnSpc>
              <a:spcBef>
                <a:spcPts val="0"/>
              </a:spcBef>
              <a:spcAft>
                <a:spcPts val="0"/>
              </a:spcAft>
              <a:buClr>
                <a:schemeClr val="dk1"/>
              </a:buClr>
              <a:buSzPct val="190476"/>
              <a:buFont typeface="Arial"/>
              <a:buNone/>
            </a:pPr>
            <a:r>
              <a:rPr lang="en-US" sz="6600" b="0" i="0" u="none" strike="noStrike" cap="none">
                <a:solidFill>
                  <a:schemeClr val="dk1"/>
                </a:solidFill>
                <a:latin typeface="Arial"/>
                <a:ea typeface="Arial"/>
                <a:cs typeface="Arial"/>
                <a:sym typeface="Arial"/>
              </a:rPr>
              <a:t>၁. ဘေးကင်းစိတ်ချရစေရန်မှာ ပထမ ဦးစားပေးဖြစ်သည်</a:t>
            </a:r>
            <a:endParaRPr sz="9600" b="0" i="0" u="none" strike="noStrike" cap="none">
              <a:solidFill>
                <a:schemeClr val="dk1"/>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68"/>
          <p:cNvSpPr txBox="1">
            <a:spLocks noGrp="1"/>
          </p:cNvSpPr>
          <p:nvPr>
            <p:ph type="ctrTitle"/>
          </p:nvPr>
        </p:nvSpPr>
        <p:spPr>
          <a:xfrm>
            <a:off x="206701" y="10"/>
            <a:ext cx="5455925" cy="1613152"/>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50000"/>
              </a:lnSpc>
              <a:spcBef>
                <a:spcPts val="0"/>
              </a:spcBef>
              <a:spcAft>
                <a:spcPts val="0"/>
              </a:spcAft>
              <a:buClr>
                <a:schemeClr val="dk1"/>
              </a:buClr>
              <a:buSzPct val="100000"/>
              <a:buFont typeface="Arial"/>
              <a:buNone/>
            </a:pPr>
            <a:r>
              <a:rPr lang="en-US" sz="3600">
                <a:latin typeface="Arial"/>
                <a:ea typeface="Arial"/>
                <a:cs typeface="Arial"/>
                <a:sym typeface="Arial"/>
              </a:rPr>
              <a:t>၂. သင်မည်သူမည်ဝါဖြစ်ကြောင်း တစ်ဖက်လူ သိရှိပါစေ။</a:t>
            </a:r>
            <a:endParaRPr sz="3600">
              <a:latin typeface="Arial"/>
              <a:ea typeface="Arial"/>
              <a:cs typeface="Arial"/>
              <a:sym typeface="Arial"/>
            </a:endParaRPr>
          </a:p>
        </p:txBody>
      </p:sp>
      <p:pic>
        <p:nvPicPr>
          <p:cNvPr id="421" name="Google Shape;421;p68" descr="A picture containing drawing&#10;&#10;Description automatically generated"/>
          <p:cNvPicPr preferRelativeResize="0"/>
          <p:nvPr/>
        </p:nvPicPr>
        <p:blipFill rotWithShape="1">
          <a:blip r:embed="rId3">
            <a:alphaModFix/>
          </a:blip>
          <a:srcRect l="17943" r="17360" b="-1"/>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pic>
        <p:nvPicPr>
          <p:cNvPr id="422" name="Google Shape;422;p68" descr="A person wearing a hat&#10;&#10;Description automatically generated with low confidence"/>
          <p:cNvPicPr preferRelativeResize="0"/>
          <p:nvPr/>
        </p:nvPicPr>
        <p:blipFill rotWithShape="1">
          <a:blip r:embed="rId4">
            <a:alphaModFix/>
          </a:blip>
          <a:srcRect/>
          <a:stretch/>
        </p:blipFill>
        <p:spPr>
          <a:xfrm>
            <a:off x="6096000" y="2872899"/>
            <a:ext cx="1998841" cy="2831123"/>
          </a:xfrm>
          <a:prstGeom prst="rect">
            <a:avLst/>
          </a:prstGeom>
          <a:noFill/>
          <a:ln>
            <a:noFill/>
          </a:ln>
        </p:spPr>
      </p:pic>
      <p:sp>
        <p:nvSpPr>
          <p:cNvPr id="423" name="Google Shape;423;p68"/>
          <p:cNvSpPr txBox="1"/>
          <p:nvPr/>
        </p:nvSpPr>
        <p:spPr>
          <a:xfrm>
            <a:off x="231367" y="1919970"/>
            <a:ext cx="5055670" cy="4663710"/>
          </a:xfrm>
          <a:prstGeom prst="rect">
            <a:avLst/>
          </a:prstGeom>
          <a:solidFill>
            <a:schemeClr val="lt1"/>
          </a:solidFill>
          <a:ln>
            <a:noFill/>
          </a:ln>
        </p:spPr>
        <p:txBody>
          <a:bodyPr spcFirstLastPara="1" wrap="square" lIns="91425" tIns="45700" rIns="91425" bIns="45700" anchor="t" anchorCtr="0">
            <a:normAutofit fontScale="85000" lnSpcReduction="20000"/>
          </a:bodyPr>
          <a:lstStyle/>
          <a:p>
            <a:pPr marL="342900" marR="0" lvl="0" indent="-228600" algn="l" rtl="0">
              <a:lnSpc>
                <a:spcPct val="170000"/>
              </a:lnSpc>
              <a:spcBef>
                <a:spcPts val="0"/>
              </a:spcBef>
              <a:spcAft>
                <a:spcPts val="0"/>
              </a:spcAft>
              <a:buClr>
                <a:schemeClr val="dk1"/>
              </a:buClr>
              <a:buSzPct val="100000"/>
              <a:buFont typeface="Arial"/>
              <a:buChar char="•"/>
            </a:pPr>
            <a:r>
              <a:rPr lang="en-US" sz="2800" b="0" i="0" u="none" strike="noStrike" cap="none">
                <a:solidFill>
                  <a:schemeClr val="dk1"/>
                </a:solidFill>
                <a:latin typeface="Arial"/>
                <a:ea typeface="Arial"/>
                <a:cs typeface="Arial"/>
                <a:sym typeface="Arial"/>
              </a:rPr>
              <a:t>သင်မည်သူမည်ဝါဖြစ်ကြောင်း လေးစားမှုဖြင့် ရှင်းလင်းစွာ၊ မိတ်ဆက် ဖော်ပြပါ။ သင်၏ အမည်နှင့် အခန်း ကဏ္ဍ၊ သင်သည် ဤနေရာတွင် အကူအညီပေးရန် ရှိနေကြောင်း  </a:t>
            </a:r>
            <a:endParaRPr sz="2800" b="0" i="0" u="none" strike="noStrike" cap="none">
              <a:solidFill>
                <a:schemeClr val="dk1"/>
              </a:solidFill>
              <a:latin typeface="Arial"/>
              <a:ea typeface="Arial"/>
              <a:cs typeface="Arial"/>
              <a:sym typeface="Arial"/>
            </a:endParaRPr>
          </a:p>
          <a:p>
            <a:pPr marL="342900" marR="0" lvl="0" indent="-228600" algn="l" rtl="0">
              <a:lnSpc>
                <a:spcPct val="170000"/>
              </a:lnSpc>
              <a:spcBef>
                <a:spcPts val="0"/>
              </a:spcBef>
              <a:spcAft>
                <a:spcPts val="0"/>
              </a:spcAft>
              <a:buClr>
                <a:schemeClr val="dk1"/>
              </a:buClr>
              <a:buSzPct val="100000"/>
              <a:buFont typeface="Arial"/>
              <a:buChar char="•"/>
            </a:pPr>
            <a:r>
              <a:rPr lang="en-US" sz="2800" b="0" i="0" u="none" strike="noStrike" cap="none">
                <a:solidFill>
                  <a:schemeClr val="dk1"/>
                </a:solidFill>
                <a:latin typeface="Arial"/>
                <a:ea typeface="Arial"/>
                <a:cs typeface="Arial"/>
                <a:sym typeface="Arial"/>
              </a:rPr>
              <a:t>သူတို့၏ အမည်ကိုမေးပါ။ သို့မှသာ သူတို့ကို အမည်တပ်၍ ပြောဆိုနိုင်မည်။</a:t>
            </a:r>
            <a:endParaRPr sz="2800" b="0" i="0" u="none" strike="noStrike" cap="none">
              <a:solidFill>
                <a:schemeClr val="dk1"/>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44"/>
          <p:cNvSpPr txBox="1">
            <a:spLocks noGrp="1"/>
          </p:cNvSpPr>
          <p:nvPr>
            <p:ph type="ctrTitle"/>
          </p:nvPr>
        </p:nvSpPr>
        <p:spPr>
          <a:xfrm>
            <a:off x="573024" y="1381660"/>
            <a:ext cx="5522976" cy="808487"/>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00000"/>
              </a:lnSpc>
              <a:spcBef>
                <a:spcPts val="0"/>
              </a:spcBef>
              <a:spcAft>
                <a:spcPts val="0"/>
              </a:spcAft>
              <a:buSzPct val="229166"/>
              <a:buNone/>
            </a:pPr>
            <a:r>
              <a:rPr lang="en-US" sz="3200">
                <a:latin typeface="Arial"/>
                <a:ea typeface="Arial"/>
                <a:cs typeface="Arial"/>
                <a:sym typeface="Arial"/>
              </a:rPr>
              <a:t>၃. တည်ငြိမ်အေးဆေးမှု ရှိပါစေ</a:t>
            </a:r>
            <a:br>
              <a:rPr lang="en-US" sz="3200">
                <a:latin typeface="Arial"/>
                <a:ea typeface="Arial"/>
                <a:cs typeface="Arial"/>
                <a:sym typeface="Arial"/>
              </a:rPr>
            </a:br>
            <a:endParaRPr sz="3200">
              <a:latin typeface="Arial"/>
              <a:ea typeface="Arial"/>
              <a:cs typeface="Arial"/>
              <a:sym typeface="Arial"/>
            </a:endParaRPr>
          </a:p>
        </p:txBody>
      </p:sp>
      <p:sp>
        <p:nvSpPr>
          <p:cNvPr id="430" name="Google Shape;430;p44"/>
          <p:cNvSpPr txBox="1">
            <a:spLocks noGrp="1"/>
          </p:cNvSpPr>
          <p:nvPr>
            <p:ph type="subTitle" idx="1"/>
          </p:nvPr>
        </p:nvSpPr>
        <p:spPr>
          <a:xfrm>
            <a:off x="512837" y="2190147"/>
            <a:ext cx="4798865" cy="1699101"/>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SzPts val="2800"/>
              <a:buNone/>
            </a:pPr>
            <a:r>
              <a:rPr lang="en-US">
                <a:latin typeface="Arial"/>
                <a:ea typeface="Arial"/>
                <a:cs typeface="Arial"/>
                <a:sym typeface="Arial"/>
              </a:rPr>
              <a:t>တစ်ဖက်လူအား အော်ဟစ်ခြင်း။ သို့မဟုတ် ချုပ်နှောင်ထားခြင်း မပြုပါနှင့်</a:t>
            </a:r>
            <a:endParaRPr>
              <a:latin typeface="Arial"/>
              <a:ea typeface="Arial"/>
              <a:cs typeface="Arial"/>
              <a:sym typeface="Arial"/>
            </a:endParaRPr>
          </a:p>
          <a:p>
            <a:pPr marL="0" lvl="0" indent="0" algn="l" rtl="0">
              <a:lnSpc>
                <a:spcPct val="110000"/>
              </a:lnSpc>
              <a:spcBef>
                <a:spcPts val="0"/>
              </a:spcBef>
              <a:spcAft>
                <a:spcPts val="0"/>
              </a:spcAft>
              <a:buClr>
                <a:schemeClr val="dk1"/>
              </a:buClr>
              <a:buSzPts val="2800"/>
              <a:buNone/>
            </a:pPr>
            <a:endParaRPr>
              <a:latin typeface="Arial"/>
              <a:ea typeface="Arial"/>
              <a:cs typeface="Arial"/>
              <a:sym typeface="Arial"/>
            </a:endParaRPr>
          </a:p>
        </p:txBody>
      </p:sp>
      <p:pic>
        <p:nvPicPr>
          <p:cNvPr id="431" name="Google Shape;431;p44" descr="A close up of a logo&#10;&#10;Description automatically generated"/>
          <p:cNvPicPr preferRelativeResize="0"/>
          <p:nvPr/>
        </p:nvPicPr>
        <p:blipFill rotWithShape="1">
          <a:blip r:embed="rId3">
            <a:alphaModFix/>
          </a:blip>
          <a:srcRect l="35053" r="1" b="1"/>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432" name="Google Shape;432;p44"/>
          <p:cNvSpPr txBox="1"/>
          <p:nvPr/>
        </p:nvSpPr>
        <p:spPr>
          <a:xfrm>
            <a:off x="640080" y="1054971"/>
            <a:ext cx="5522976" cy="808487"/>
          </a:xfrm>
          <a:prstGeom prst="rect">
            <a:avLst/>
          </a:prstGeom>
          <a:noFill/>
          <a:ln>
            <a:noFill/>
          </a:ln>
        </p:spPr>
        <p:txBody>
          <a:bodyPr spcFirstLastPara="1" wrap="square" lIns="91425" tIns="45700" rIns="91425" bIns="45700" anchor="b" anchorCtr="0">
            <a:normAutofit/>
          </a:bodyPr>
          <a:lstStyle/>
          <a:p>
            <a:pPr marL="0" marR="0" lvl="0" indent="0" algn="l" rtl="0">
              <a:lnSpc>
                <a:spcPct val="100000"/>
              </a:lnSpc>
              <a:spcBef>
                <a:spcPts val="0"/>
              </a:spcBef>
              <a:spcAft>
                <a:spcPts val="0"/>
              </a:spcAft>
              <a:buClr>
                <a:schemeClr val="dk1"/>
              </a:buClr>
              <a:buSzPts val="6600"/>
              <a:buFont typeface="Arial"/>
              <a:buNone/>
            </a:pPr>
            <a:endParaRPr sz="3200" b="0" i="0" u="none" strike="noStrike" cap="none">
              <a:solidFill>
                <a:schemeClr val="dk1"/>
              </a:solidFill>
              <a:latin typeface="Arial"/>
              <a:ea typeface="Arial"/>
              <a:cs typeface="Arial"/>
              <a:sym typeface="Arial"/>
            </a:endParaRPr>
          </a:p>
        </p:txBody>
      </p:sp>
      <p:sp>
        <p:nvSpPr>
          <p:cNvPr id="433" name="Google Shape;433;p44"/>
          <p:cNvSpPr txBox="1"/>
          <p:nvPr/>
        </p:nvSpPr>
        <p:spPr>
          <a:xfrm>
            <a:off x="512837" y="3674522"/>
            <a:ext cx="5211307" cy="3037174"/>
          </a:xfrm>
          <a:prstGeom prst="rect">
            <a:avLst/>
          </a:prstGeom>
          <a:solidFill>
            <a:schemeClr val="lt1"/>
          </a:solidFill>
          <a:ln>
            <a:noFill/>
          </a:ln>
        </p:spPr>
        <p:txBody>
          <a:bodyPr spcFirstLastPara="1" wrap="square" lIns="91425" tIns="45700" rIns="91425" bIns="45700" anchor="t" anchorCtr="0">
            <a:normAutofit/>
          </a:bodyPr>
          <a:lstStyle/>
          <a:p>
            <a:pPr marL="0" marR="0" lvl="0" indent="0" algn="l" rtl="0">
              <a:lnSpc>
                <a:spcPct val="150000"/>
              </a:lnSpc>
              <a:spcBef>
                <a:spcPts val="0"/>
              </a:spcBef>
              <a:spcAft>
                <a:spcPts val="0"/>
              </a:spcAft>
              <a:buClr>
                <a:schemeClr val="dk1"/>
              </a:buClr>
              <a:buSzPts val="2800"/>
              <a:buFont typeface="Arial"/>
              <a:buNone/>
            </a:pPr>
            <a:endParaRPr sz="2800" b="0" i="0" u="none" strike="noStrike" cap="none">
              <a:solidFill>
                <a:schemeClr val="dk1"/>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45"/>
          <p:cNvSpPr txBox="1">
            <a:spLocks noGrp="1"/>
          </p:cNvSpPr>
          <p:nvPr>
            <p:ph type="ctrTitle"/>
          </p:nvPr>
        </p:nvSpPr>
        <p:spPr>
          <a:xfrm>
            <a:off x="4771773" y="1002463"/>
            <a:ext cx="6497910" cy="786384"/>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7200"/>
              <a:buNone/>
            </a:pPr>
            <a:r>
              <a:rPr lang="en-US" sz="5400">
                <a:latin typeface="Arial"/>
                <a:ea typeface="Arial"/>
                <a:cs typeface="Arial"/>
                <a:sym typeface="Arial"/>
              </a:rPr>
              <a:t>၄. နားထောင်ပါ</a:t>
            </a:r>
            <a:endParaRPr/>
          </a:p>
        </p:txBody>
      </p:sp>
      <p:sp>
        <p:nvSpPr>
          <p:cNvPr id="440" name="Google Shape;440;p45"/>
          <p:cNvSpPr txBox="1">
            <a:spLocks noGrp="1"/>
          </p:cNvSpPr>
          <p:nvPr>
            <p:ph type="subTitle" idx="1"/>
          </p:nvPr>
        </p:nvSpPr>
        <p:spPr>
          <a:xfrm>
            <a:off x="4640748" y="2419807"/>
            <a:ext cx="7551251" cy="2205618"/>
          </a:xfrm>
          <a:prstGeom prst="rect">
            <a:avLst/>
          </a:prstGeom>
          <a:noFill/>
          <a:ln>
            <a:noFill/>
          </a:ln>
        </p:spPr>
        <p:txBody>
          <a:bodyPr spcFirstLastPara="1" wrap="square" lIns="91425" tIns="45700" rIns="91425" bIns="45700" anchor="t" anchorCtr="0">
            <a:normAutofit fontScale="85000" lnSpcReduction="10000"/>
          </a:bodyPr>
          <a:lstStyle/>
          <a:p>
            <a:pPr marL="457200" lvl="0" indent="-228600" algn="l" rtl="0">
              <a:lnSpc>
                <a:spcPct val="150000"/>
              </a:lnSpc>
              <a:spcBef>
                <a:spcPts val="0"/>
              </a:spcBef>
              <a:spcAft>
                <a:spcPts val="0"/>
              </a:spcAft>
              <a:buSzPct val="117647"/>
              <a:buFont typeface="Arial"/>
              <a:buChar char="•"/>
            </a:pPr>
            <a:r>
              <a:rPr lang="en-US">
                <a:latin typeface="Arial"/>
                <a:ea typeface="Arial"/>
                <a:cs typeface="Arial"/>
                <a:sym typeface="Arial"/>
              </a:rPr>
              <a:t>သင်၏ ဆက်သွယ်ပြောဆိုရေး ကျွမ်းကျင်မှုကို အသုံးပြုပါ။</a:t>
            </a:r>
            <a:endParaRPr>
              <a:latin typeface="Arial"/>
              <a:ea typeface="Arial"/>
              <a:cs typeface="Arial"/>
              <a:sym typeface="Arial"/>
            </a:endParaRPr>
          </a:p>
          <a:p>
            <a:pPr marL="457200" lvl="0" indent="-228600" algn="l" rtl="0">
              <a:lnSpc>
                <a:spcPct val="150000"/>
              </a:lnSpc>
              <a:spcBef>
                <a:spcPts val="0"/>
              </a:spcBef>
              <a:spcAft>
                <a:spcPts val="0"/>
              </a:spcAft>
              <a:buSzPct val="117647"/>
              <a:buFont typeface="Arial"/>
              <a:buChar char="•"/>
            </a:pPr>
            <a:r>
              <a:rPr lang="en-US">
                <a:latin typeface="Arial"/>
                <a:ea typeface="Arial"/>
                <a:cs typeface="Arial"/>
                <a:sym typeface="Arial"/>
              </a:rPr>
              <a:t>တစ်ဖက်လူအား စကားပြောအောင် ဖိအား မပေးပါနှင့်  </a:t>
            </a:r>
            <a:endParaRPr>
              <a:latin typeface="Arial"/>
              <a:ea typeface="Arial"/>
              <a:cs typeface="Arial"/>
              <a:sym typeface="Arial"/>
            </a:endParaRPr>
          </a:p>
          <a:p>
            <a:pPr marL="457200" lvl="0" indent="-228600" algn="l" rtl="0">
              <a:lnSpc>
                <a:spcPct val="150000"/>
              </a:lnSpc>
              <a:spcBef>
                <a:spcPts val="0"/>
              </a:spcBef>
              <a:spcAft>
                <a:spcPts val="0"/>
              </a:spcAft>
              <a:buSzPct val="117647"/>
              <a:buFont typeface="Arial"/>
              <a:buChar char="•"/>
            </a:pPr>
            <a:r>
              <a:rPr lang="en-US">
                <a:latin typeface="Arial"/>
                <a:ea typeface="Arial"/>
                <a:cs typeface="Arial"/>
                <a:sym typeface="Arial"/>
              </a:rPr>
              <a:t>သင်သည် သူတို့ကို ကူညီရန်ရှိနေပြီး နားထောင်ပေး မည်ဖြစ်ကြောင်း စိတ်ရှည်သည်းခံ၍ နှစ်သိမ့်ပေးပါ။</a:t>
            </a:r>
            <a:endParaRPr>
              <a:latin typeface="Arial"/>
              <a:ea typeface="Arial"/>
              <a:cs typeface="Arial"/>
              <a:sym typeface="Arial"/>
            </a:endParaRPr>
          </a:p>
        </p:txBody>
      </p:sp>
      <p:pic>
        <p:nvPicPr>
          <p:cNvPr id="441" name="Google Shape;441;p45" descr="A close up of a logo&#10;&#10;Description automatically generated"/>
          <p:cNvPicPr preferRelativeResize="0"/>
          <p:nvPr/>
        </p:nvPicPr>
        <p:blipFill rotWithShape="1">
          <a:blip r:embed="rId3">
            <a:alphaModFix/>
          </a:blip>
          <a:srcRect b="16434"/>
          <a:stretch/>
        </p:blipFill>
        <p:spPr>
          <a:xfrm>
            <a:off x="1" y="10"/>
            <a:ext cx="4657344" cy="685799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
        <p:nvSpPr>
          <p:cNvPr id="442" name="Google Shape;442;p45"/>
          <p:cNvSpPr txBox="1"/>
          <p:nvPr/>
        </p:nvSpPr>
        <p:spPr>
          <a:xfrm>
            <a:off x="7552944" y="215360"/>
            <a:ext cx="4425695" cy="850392"/>
          </a:xfrm>
          <a:prstGeom prst="rect">
            <a:avLst/>
          </a:prstGeom>
          <a:noFill/>
          <a:ln>
            <a:noFill/>
          </a:ln>
        </p:spPr>
        <p:txBody>
          <a:bodyPr spcFirstLastPara="1" wrap="square" lIns="91425" tIns="45700" rIns="91425" bIns="45700" anchor="b" anchorCtr="0">
            <a:normAutofit/>
          </a:bodyPr>
          <a:lstStyle/>
          <a:p>
            <a:pPr marL="0" marR="0" lvl="0" indent="0" algn="l" rtl="0">
              <a:lnSpc>
                <a:spcPct val="100000"/>
              </a:lnSpc>
              <a:spcBef>
                <a:spcPts val="0"/>
              </a:spcBef>
              <a:spcAft>
                <a:spcPts val="0"/>
              </a:spcAft>
              <a:buClr>
                <a:schemeClr val="dk1"/>
              </a:buClr>
              <a:buSzPts val="7200"/>
              <a:buFont typeface="Arial"/>
              <a:buNone/>
            </a:pPr>
            <a:endParaRPr sz="4400" b="0" i="0" u="none" strike="noStrike" cap="none">
              <a:solidFill>
                <a:schemeClr val="dk1"/>
              </a:solidFill>
              <a:latin typeface="Arial"/>
              <a:ea typeface="Arial"/>
              <a:cs typeface="Arial"/>
              <a:sym typeface="Arial"/>
            </a:endParaRPr>
          </a:p>
        </p:txBody>
      </p:sp>
      <p:sp>
        <p:nvSpPr>
          <p:cNvPr id="443" name="Google Shape;443;p45"/>
          <p:cNvSpPr txBox="1"/>
          <p:nvPr/>
        </p:nvSpPr>
        <p:spPr>
          <a:xfrm>
            <a:off x="4681727" y="3581576"/>
            <a:ext cx="7510273" cy="3340431"/>
          </a:xfrm>
          <a:prstGeom prst="rect">
            <a:avLst/>
          </a:prstGeom>
          <a:noFill/>
          <a:ln>
            <a:noFill/>
          </a:ln>
        </p:spPr>
        <p:txBody>
          <a:bodyPr spcFirstLastPara="1" wrap="square" lIns="91425" tIns="45700" rIns="91425" bIns="45700" anchor="t" anchorCtr="0">
            <a:normAutofit/>
          </a:bodyPr>
          <a:lstStyle/>
          <a:p>
            <a:pPr marL="457200" marR="0" lvl="0" indent="-50800" algn="l" rtl="0">
              <a:lnSpc>
                <a:spcPct val="150000"/>
              </a:lnSpc>
              <a:spcBef>
                <a:spcPts val="0"/>
              </a:spcBef>
              <a:spcAft>
                <a:spcPts val="0"/>
              </a:spcAft>
              <a:buClr>
                <a:schemeClr val="dk1"/>
              </a:buClr>
              <a:buSzPts val="2800"/>
              <a:buFont typeface="Arial"/>
              <a:buNone/>
            </a:pPr>
            <a:endParaRPr sz="2800" b="0" i="0" u="none" strike="noStrike" cap="none">
              <a:solidFill>
                <a:schemeClr val="dk1"/>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pic>
        <p:nvPicPr>
          <p:cNvPr id="449" name="Google Shape;449;p69" descr="A close up of a map&#10;&#10;Description automatically generated"/>
          <p:cNvPicPr preferRelativeResize="0"/>
          <p:nvPr/>
        </p:nvPicPr>
        <p:blipFill rotWithShape="1">
          <a:blip r:embed="rId3">
            <a:alphaModFix/>
          </a:blip>
          <a:srcRect l="18571" r="13516"/>
          <a:stretch/>
        </p:blipFill>
        <p:spPr>
          <a:xfrm>
            <a:off x="1" y="10"/>
            <a:ext cx="4657344" cy="685799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
        <p:nvSpPr>
          <p:cNvPr id="450" name="Google Shape;450;p69"/>
          <p:cNvSpPr txBox="1"/>
          <p:nvPr/>
        </p:nvSpPr>
        <p:spPr>
          <a:xfrm>
            <a:off x="4492753" y="-292597"/>
            <a:ext cx="8037250" cy="2172070"/>
          </a:xfrm>
          <a:prstGeom prst="rect">
            <a:avLst/>
          </a:prstGeom>
          <a:noFill/>
          <a:ln>
            <a:noFill/>
          </a:ln>
        </p:spPr>
        <p:txBody>
          <a:bodyPr spcFirstLastPara="1" wrap="square" lIns="91425" tIns="45700" rIns="91425" bIns="45700" anchor="b" anchorCtr="0">
            <a:normAutofit/>
          </a:bodyPr>
          <a:lstStyle/>
          <a:p>
            <a:pPr marL="0" marR="0" lvl="0" indent="0" algn="l" rtl="0">
              <a:lnSpc>
                <a:spcPct val="170000"/>
              </a:lnSpc>
              <a:spcBef>
                <a:spcPts val="0"/>
              </a:spcBef>
              <a:spcAft>
                <a:spcPts val="0"/>
              </a:spcAft>
              <a:buClr>
                <a:schemeClr val="dk1"/>
              </a:buClr>
              <a:buSzPts val="3200"/>
              <a:buFont typeface="Arial"/>
              <a:buNone/>
            </a:pPr>
            <a:r>
              <a:rPr lang="en-US" sz="3200" b="0" i="0" u="none" strike="noStrike" cap="none">
                <a:solidFill>
                  <a:schemeClr val="dk1"/>
                </a:solidFill>
                <a:latin typeface="Arial"/>
                <a:ea typeface="Arial"/>
                <a:cs typeface="Arial"/>
                <a:sym typeface="Arial"/>
              </a:rPr>
              <a:t>၅. လက်တွေ့ကျသော သက်သောင့်သက်သာ ရှိစေမှု နှင့် သတင်းအချက်အလက်များကို ပေးပါ </a:t>
            </a:r>
            <a:endParaRPr/>
          </a:p>
        </p:txBody>
      </p:sp>
      <p:sp>
        <p:nvSpPr>
          <p:cNvPr id="451" name="Google Shape;451;p69"/>
          <p:cNvSpPr txBox="1"/>
          <p:nvPr/>
        </p:nvSpPr>
        <p:spPr>
          <a:xfrm>
            <a:off x="4657345" y="1879473"/>
            <a:ext cx="7382255" cy="2513076"/>
          </a:xfrm>
          <a:prstGeom prst="rect">
            <a:avLst/>
          </a:prstGeom>
          <a:noFill/>
          <a:ln>
            <a:noFill/>
          </a:ln>
        </p:spPr>
        <p:txBody>
          <a:bodyPr spcFirstLastPara="1" wrap="square" lIns="91425" tIns="45700" rIns="91425" bIns="45700" anchor="t" anchorCtr="0">
            <a:noAutofit/>
          </a:bodyPr>
          <a:lstStyle/>
          <a:p>
            <a:pPr marL="457200" marR="0" lvl="0" indent="-241934" algn="l" rtl="0">
              <a:lnSpc>
                <a:spcPct val="15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ဖြစ်နိုင်ပါက စကားပြောရန် တိတ်ဆိတ်သောနေရာကို ရွေးပါ။ ရေတိုက်ပါ။ တစ်ဖက်လူအား သက်သောင့် သက်သာရှိစေရန် ကူညီပေးပါ။</a:t>
            </a:r>
            <a:endParaRPr/>
          </a:p>
          <a:p>
            <a:pPr marL="457200" marR="0" lvl="0" indent="-241934" algn="l" rtl="0">
              <a:lnSpc>
                <a:spcPct val="150000"/>
              </a:lnSpc>
              <a:spcBef>
                <a:spcPts val="100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သက်သောင့်သက်သာ ရှိစေသော ထိုအပြုအမူများသည် တစ်ဖက်လူအား ဘေးကင်းလုံခြုံမှုကို ခံစားရရန် ကူညီ ပေးသည်။  </a:t>
            </a:r>
            <a:endParaRPr sz="2400" b="0" i="0" u="none" strike="noStrike" cap="none">
              <a:solidFill>
                <a:schemeClr val="dk1"/>
              </a:solidFill>
              <a:latin typeface="Arial"/>
              <a:ea typeface="Arial"/>
              <a:cs typeface="Arial"/>
              <a:sym typeface="Arial"/>
            </a:endParaRPr>
          </a:p>
          <a:p>
            <a:pPr marL="457200" marR="0" lvl="0" indent="-241934" algn="l" rtl="0">
              <a:lnSpc>
                <a:spcPct val="150000"/>
              </a:lnSpc>
              <a:spcBef>
                <a:spcPts val="100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ဘာလိုအပ်သလဲ မေးပါ။ သင်သိပြီးဖြစ်သည်ဟု မယူဆ ပါနှင့်။ </a:t>
            </a:r>
            <a:br>
              <a:rPr lang="en-US" sz="2400" b="0" i="0" u="none" strike="noStrike" cap="none">
                <a:solidFill>
                  <a:schemeClr val="dk1"/>
                </a:solidFill>
                <a:latin typeface="Arial"/>
                <a:ea typeface="Arial"/>
                <a:cs typeface="Arial"/>
                <a:sym typeface="Arial"/>
              </a:rPr>
            </a:br>
            <a:endParaRPr sz="2400" b="0" i="0" u="none" strike="noStrike" cap="none">
              <a:solidFill>
                <a:schemeClr val="dk1"/>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70"/>
          <p:cNvSpPr txBox="1">
            <a:spLocks noGrp="1"/>
          </p:cNvSpPr>
          <p:nvPr>
            <p:ph type="ctrTitle"/>
          </p:nvPr>
        </p:nvSpPr>
        <p:spPr>
          <a:xfrm>
            <a:off x="464814" y="-538475"/>
            <a:ext cx="5989325" cy="23307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50000"/>
              </a:lnSpc>
              <a:spcBef>
                <a:spcPts val="0"/>
              </a:spcBef>
              <a:spcAft>
                <a:spcPts val="0"/>
              </a:spcAft>
              <a:buClr>
                <a:schemeClr val="dk1"/>
              </a:buClr>
              <a:buSzPts val="3600"/>
              <a:buFont typeface="Arial"/>
              <a:buNone/>
            </a:pPr>
            <a:r>
              <a:rPr lang="en-US" sz="3600">
                <a:latin typeface="Arial"/>
                <a:ea typeface="Arial"/>
                <a:cs typeface="Arial"/>
                <a:sym typeface="Arial"/>
              </a:rPr>
              <a:t>၆. ရှင်းလင်းသော သတင်းအချက်အလက်များပေးပါ</a:t>
            </a:r>
            <a:endParaRPr sz="3600">
              <a:latin typeface="Arial"/>
              <a:ea typeface="Arial"/>
              <a:cs typeface="Arial"/>
              <a:sym typeface="Arial"/>
            </a:endParaRPr>
          </a:p>
        </p:txBody>
      </p:sp>
      <p:sp>
        <p:nvSpPr>
          <p:cNvPr id="458" name="Google Shape;458;p70"/>
          <p:cNvSpPr txBox="1">
            <a:spLocks noGrp="1"/>
          </p:cNvSpPr>
          <p:nvPr>
            <p:ph type="subTitle" idx="1"/>
          </p:nvPr>
        </p:nvSpPr>
        <p:spPr>
          <a:xfrm>
            <a:off x="0" y="1609344"/>
            <a:ext cx="6309360" cy="5248655"/>
          </a:xfrm>
          <a:prstGeom prst="rect">
            <a:avLst/>
          </a:prstGeom>
          <a:solidFill>
            <a:schemeClr val="lt1"/>
          </a:solidFill>
          <a:ln>
            <a:noFill/>
          </a:ln>
        </p:spPr>
        <p:txBody>
          <a:bodyPr spcFirstLastPara="1" wrap="square" lIns="91425" tIns="45700" rIns="91425" bIns="45700" anchor="t" anchorCtr="0">
            <a:normAutofit fontScale="85000" lnSpcReduction="10000"/>
          </a:bodyPr>
          <a:lstStyle/>
          <a:p>
            <a:pPr marL="685800" lvl="0" indent="-457200" algn="l" rtl="0">
              <a:lnSpc>
                <a:spcPct val="160000"/>
              </a:lnSpc>
              <a:spcBef>
                <a:spcPts val="600"/>
              </a:spcBef>
              <a:spcAft>
                <a:spcPts val="0"/>
              </a:spcAft>
              <a:buClr>
                <a:schemeClr val="dk1"/>
              </a:buClr>
              <a:buSzPct val="100000"/>
              <a:buChar char="•"/>
            </a:pPr>
            <a:r>
              <a:rPr lang="en-US" sz="2600">
                <a:latin typeface="Arial"/>
                <a:ea typeface="Arial"/>
                <a:cs typeface="Arial"/>
                <a:sym typeface="Arial"/>
              </a:rPr>
              <a:t>တစ်ဖက်လူအား အခြေအနေကို နားလည်နိုင်စေရန် နှင့် မည်သည့်အကူအညီများ ရရှိနိုင်ကြောင်း သိရှိစေရန်အတွက် ယုံကြည်ကိုးစားနိုင်သော သတင်းအချက်အလက်များပေးပါ။ </a:t>
            </a:r>
            <a:endParaRPr/>
          </a:p>
          <a:p>
            <a:pPr marL="685800" lvl="0" indent="-457200" algn="l" rtl="0">
              <a:lnSpc>
                <a:spcPct val="160000"/>
              </a:lnSpc>
              <a:spcBef>
                <a:spcPts val="600"/>
              </a:spcBef>
              <a:spcAft>
                <a:spcPts val="0"/>
              </a:spcAft>
              <a:buClr>
                <a:schemeClr val="dk1"/>
              </a:buClr>
              <a:buSzPct val="100000"/>
              <a:buChar char="•"/>
            </a:pPr>
            <a:r>
              <a:rPr lang="en-US" sz="2600">
                <a:latin typeface="Arial"/>
                <a:ea typeface="Arial"/>
                <a:cs typeface="Arial"/>
                <a:sym typeface="Arial"/>
              </a:rPr>
              <a:t>ရိုးရှင်းသော သတင်းအချက်အလက်များကို ထပ်ခါထပ်ခါ ပြောြပပါ။ သို့မဟုတ် လိုအပ်ပါက စာဖြင့်ရေးသားပေးပါ။ </a:t>
            </a:r>
            <a:endParaRPr>
              <a:latin typeface="Arial"/>
              <a:ea typeface="Arial"/>
              <a:cs typeface="Arial"/>
              <a:sym typeface="Arial"/>
            </a:endParaRPr>
          </a:p>
          <a:p>
            <a:pPr marL="685800" lvl="0" indent="-457200" algn="l" rtl="0">
              <a:lnSpc>
                <a:spcPct val="160000"/>
              </a:lnSpc>
              <a:spcBef>
                <a:spcPts val="600"/>
              </a:spcBef>
              <a:spcAft>
                <a:spcPts val="0"/>
              </a:spcAft>
              <a:buSzPct val="100000"/>
              <a:buFont typeface="Arial"/>
              <a:buChar char="•"/>
            </a:pPr>
            <a:r>
              <a:rPr lang="en-US" sz="2600">
                <a:latin typeface="Arial"/>
                <a:ea typeface="Arial"/>
                <a:cs typeface="Arial"/>
                <a:sym typeface="Arial"/>
              </a:rPr>
              <a:t>တစ်ဖက်လူအား နားလည်မလည် နှင့် မေးလိုသည့်အချက်မေးခွန်းများ ရှိမရှိ မေးမြန်းပါ။</a:t>
            </a:r>
            <a:endParaRPr/>
          </a:p>
        </p:txBody>
      </p:sp>
      <p:pic>
        <p:nvPicPr>
          <p:cNvPr id="459" name="Google Shape;459;p70" descr="A close up of a logo&#10;&#10;Description automatically generated"/>
          <p:cNvPicPr preferRelativeResize="0"/>
          <p:nvPr/>
        </p:nvPicPr>
        <p:blipFill rotWithShape="1">
          <a:blip r:embed="rId3">
            <a:alphaModFix/>
          </a:blip>
          <a:srcRect t="18929" r="2" b="814"/>
          <a:stretch/>
        </p:blipFill>
        <p:spPr>
          <a:xfrm>
            <a:off x="6144768" y="10"/>
            <a:ext cx="6045709" cy="6272774"/>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71"/>
          <p:cNvSpPr txBox="1">
            <a:spLocks noGrp="1"/>
          </p:cNvSpPr>
          <p:nvPr>
            <p:ph type="ctrTitle"/>
          </p:nvPr>
        </p:nvSpPr>
        <p:spPr>
          <a:xfrm>
            <a:off x="640074" y="325376"/>
            <a:ext cx="5321813" cy="68046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Arial"/>
              <a:buNone/>
            </a:pPr>
            <a:r>
              <a:rPr lang="en-US" sz="3600">
                <a:latin typeface="Arial"/>
                <a:ea typeface="Arial"/>
                <a:cs typeface="Arial"/>
                <a:sym typeface="Arial"/>
              </a:rPr>
              <a:t>၇. အတူရှိနေပေးပါ</a:t>
            </a:r>
            <a:endParaRPr sz="3600">
              <a:latin typeface="Arial"/>
              <a:ea typeface="Arial"/>
              <a:cs typeface="Arial"/>
              <a:sym typeface="Arial"/>
            </a:endParaRPr>
          </a:p>
        </p:txBody>
      </p:sp>
      <p:sp>
        <p:nvSpPr>
          <p:cNvPr id="466" name="Google Shape;466;p71"/>
          <p:cNvSpPr txBox="1">
            <a:spLocks noGrp="1"/>
          </p:cNvSpPr>
          <p:nvPr>
            <p:ph type="subTitle" idx="1"/>
          </p:nvPr>
        </p:nvSpPr>
        <p:spPr>
          <a:xfrm>
            <a:off x="384044" y="1408176"/>
            <a:ext cx="5833872" cy="4773168"/>
          </a:xfrm>
          <a:prstGeom prst="rect">
            <a:avLst/>
          </a:prstGeom>
          <a:solidFill>
            <a:schemeClr val="lt1"/>
          </a:solidFill>
          <a:ln>
            <a:noFill/>
          </a:ln>
        </p:spPr>
        <p:txBody>
          <a:bodyPr spcFirstLastPara="1" wrap="square" lIns="91425" tIns="45700" rIns="91425" bIns="45700" anchor="t" anchorCtr="0">
            <a:normAutofit fontScale="85000" lnSpcReduction="10000"/>
          </a:bodyPr>
          <a:lstStyle/>
          <a:p>
            <a:pPr marL="342900" lvl="0" indent="-228600" algn="l" rtl="0">
              <a:lnSpc>
                <a:spcPct val="170000"/>
              </a:lnSpc>
              <a:spcBef>
                <a:spcPts val="600"/>
              </a:spcBef>
              <a:spcAft>
                <a:spcPts val="0"/>
              </a:spcAft>
              <a:buClr>
                <a:schemeClr val="dk1"/>
              </a:buClr>
              <a:buSzPct val="100000"/>
              <a:buFont typeface="Arial"/>
              <a:buChar char="•"/>
            </a:pPr>
            <a:r>
              <a:rPr lang="en-US">
                <a:latin typeface="Arial"/>
                <a:ea typeface="Arial"/>
                <a:cs typeface="Arial"/>
                <a:sym typeface="Arial"/>
              </a:rPr>
              <a:t>တစ်ဖက်လူကို တစ်ဦးတည်း မထားခဲ့ပါနှင့်  </a:t>
            </a:r>
            <a:endParaRPr>
              <a:latin typeface="Arial"/>
              <a:ea typeface="Arial"/>
              <a:cs typeface="Arial"/>
              <a:sym typeface="Arial"/>
            </a:endParaRPr>
          </a:p>
          <a:p>
            <a:pPr marL="342900" lvl="0" indent="-228600" algn="l" rtl="0">
              <a:lnSpc>
                <a:spcPct val="170000"/>
              </a:lnSpc>
              <a:spcBef>
                <a:spcPts val="600"/>
              </a:spcBef>
              <a:spcAft>
                <a:spcPts val="0"/>
              </a:spcAft>
              <a:buClr>
                <a:schemeClr val="dk1"/>
              </a:buClr>
              <a:buSzPct val="100000"/>
              <a:buFont typeface="Arial"/>
              <a:buChar char="•"/>
            </a:pPr>
            <a:r>
              <a:rPr lang="en-US">
                <a:latin typeface="Arial"/>
                <a:ea typeface="Arial"/>
                <a:cs typeface="Arial"/>
                <a:sym typeface="Arial"/>
              </a:rPr>
              <a:t>အကယ်၍ သင် အတူရှိမနေနိုင်ပါက သင်အကူအညီ ရှာဖွေတွေ့ရှိသည့်အချိန်အထိ သို့မဟုတ် ထိုသူ စိတ်တည်ငြိမ်လာသည့် အချိန်အထိ ထိုသူနှင့်အတူ ရှိနေနိုင်မည့် စိတ်ချရသူကို ရှာပါ။ (လုပ်ဖော်ကိုင်ဖက်၊ မိတ်ဆွေ)</a:t>
            </a:r>
            <a:endParaRPr>
              <a:latin typeface="Arial"/>
              <a:ea typeface="Arial"/>
              <a:cs typeface="Arial"/>
              <a:sym typeface="Arial"/>
            </a:endParaRPr>
          </a:p>
        </p:txBody>
      </p:sp>
      <p:pic>
        <p:nvPicPr>
          <p:cNvPr id="467" name="Google Shape;467;p71" descr="A person wearing a costume&#10;&#10;Description automatically generated"/>
          <p:cNvPicPr preferRelativeResize="0"/>
          <p:nvPr/>
        </p:nvPicPr>
        <p:blipFill rotWithShape="1">
          <a:blip r:embed="rId3">
            <a:alphaModFix/>
          </a:blip>
          <a:srcRect b="303"/>
          <a:stretch/>
        </p:blipFill>
        <p:spPr>
          <a:xfrm>
            <a:off x="6138671" y="10"/>
            <a:ext cx="6051806" cy="5998454"/>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2"/>
        <p:cNvGrpSpPr/>
        <p:nvPr/>
      </p:nvGrpSpPr>
      <p:grpSpPr>
        <a:xfrm>
          <a:off x="0" y="0"/>
          <a:ext cx="0" cy="0"/>
          <a:chOff x="0" y="0"/>
          <a:chExt cx="0" cy="0"/>
        </a:xfrm>
      </p:grpSpPr>
      <p:sp>
        <p:nvSpPr>
          <p:cNvPr id="473" name="Google Shape;473;p72"/>
          <p:cNvSpPr/>
          <p:nvPr/>
        </p:nvSpPr>
        <p:spPr>
          <a:xfrm>
            <a:off x="0" y="130727"/>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74" name="Google Shape;474;p72"/>
          <p:cNvSpPr txBox="1">
            <a:spLocks noGrp="1"/>
          </p:cNvSpPr>
          <p:nvPr>
            <p:ph type="subTitle" idx="1"/>
          </p:nvPr>
        </p:nvSpPr>
        <p:spPr>
          <a:xfrm>
            <a:off x="0" y="707695"/>
            <a:ext cx="5559552" cy="6205169"/>
          </a:xfrm>
          <a:prstGeom prst="rect">
            <a:avLst/>
          </a:prstGeom>
          <a:noFill/>
          <a:ln>
            <a:noFill/>
          </a:ln>
        </p:spPr>
        <p:txBody>
          <a:bodyPr spcFirstLastPara="1" wrap="square" lIns="91425" tIns="45700" rIns="91425" bIns="45700" anchor="t" anchorCtr="0">
            <a:noAutofit/>
          </a:bodyPr>
          <a:lstStyle/>
          <a:p>
            <a:pPr marL="457200" lvl="0" indent="-260350" algn="l" rtl="0">
              <a:lnSpc>
                <a:spcPct val="150000"/>
              </a:lnSpc>
              <a:spcBef>
                <a:spcPts val="0"/>
              </a:spcBef>
              <a:spcAft>
                <a:spcPts val="0"/>
              </a:spcAft>
              <a:buClr>
                <a:schemeClr val="dk1"/>
              </a:buClr>
              <a:buSzPts val="1400"/>
              <a:buFont typeface="Arial"/>
              <a:buChar char="•"/>
            </a:pPr>
            <a:r>
              <a:rPr lang="en-US" sz="2400">
                <a:latin typeface="Arial"/>
                <a:ea typeface="Arial"/>
                <a:cs typeface="Arial"/>
                <a:sym typeface="Arial"/>
              </a:rPr>
              <a:t>သင် သိရှိကျွမ်းကျင်သည့် အတိုင်းအတာ ထက် ပို၍ မလုပ်ဆောင်ပါနှင့်။</a:t>
            </a:r>
            <a:endParaRPr/>
          </a:p>
          <a:p>
            <a:pPr marL="457200" lvl="0" indent="-260350" algn="l" rtl="0">
              <a:lnSpc>
                <a:spcPct val="150000"/>
              </a:lnSpc>
              <a:spcBef>
                <a:spcPts val="0"/>
              </a:spcBef>
              <a:spcAft>
                <a:spcPts val="0"/>
              </a:spcAft>
              <a:buClr>
                <a:schemeClr val="dk1"/>
              </a:buClr>
              <a:buSzPts val="1400"/>
              <a:buFont typeface="Arial"/>
              <a:buChar char="•"/>
            </a:pPr>
            <a:r>
              <a:rPr lang="en-US" sz="2400">
                <a:latin typeface="Arial"/>
                <a:ea typeface="Arial"/>
                <a:cs typeface="Arial"/>
                <a:sym typeface="Arial"/>
              </a:rPr>
              <a:t>အခြားကိစ္စများကို အထူးပြုကျွမ်းကျင်သူ များမှ ဆောင်ရွက်ပါစေ။ ဥပမာ - ဆရာဝန်၊ သူနာပြု၊ နှစ်သိမ့်ဆွေးနွေးသူ၊ စိတ်ကျန်းမာ ရေး ပညာရှင်များ</a:t>
            </a:r>
            <a:endParaRPr sz="2400">
              <a:latin typeface="Arial"/>
              <a:ea typeface="Arial"/>
              <a:cs typeface="Arial"/>
              <a:sym typeface="Arial"/>
            </a:endParaRPr>
          </a:p>
          <a:p>
            <a:pPr marL="457200" lvl="0" indent="-260350" algn="l" rtl="0">
              <a:lnSpc>
                <a:spcPct val="150000"/>
              </a:lnSpc>
              <a:spcBef>
                <a:spcPts val="0"/>
              </a:spcBef>
              <a:spcAft>
                <a:spcPts val="0"/>
              </a:spcAft>
              <a:buClr>
                <a:schemeClr val="dk1"/>
              </a:buClr>
              <a:buSzPts val="1400"/>
              <a:buFont typeface="Arial"/>
              <a:buChar char="•"/>
            </a:pPr>
            <a:r>
              <a:rPr lang="en-US" sz="2400">
                <a:latin typeface="Arial"/>
                <a:ea typeface="Arial"/>
                <a:cs typeface="Arial"/>
                <a:sym typeface="Arial"/>
              </a:rPr>
              <a:t>သူ့အား ကူညီပံ့ပိုးမှုများနှင့် တိုက်ရိုက် ချိတ်ဆက်ပေးပါ။ သို့မဟုတ် နောက်ထပ် အကူအညီ ရယူရန် သူတို့တွင် ဆက်သွယ် ရန် အချက်အလက်များနှင့် ရှင်းလင်းသော လမ်းညွှန်ချက်များရှိရန် သေချာပါစေ။</a:t>
            </a:r>
            <a:br>
              <a:rPr lang="en-US" sz="2400">
                <a:latin typeface="Arial"/>
                <a:ea typeface="Arial"/>
                <a:cs typeface="Arial"/>
                <a:sym typeface="Arial"/>
              </a:rPr>
            </a:br>
            <a:endParaRPr sz="2400">
              <a:latin typeface="Arial"/>
              <a:ea typeface="Arial"/>
              <a:cs typeface="Arial"/>
              <a:sym typeface="Arial"/>
            </a:endParaRPr>
          </a:p>
        </p:txBody>
      </p:sp>
      <p:pic>
        <p:nvPicPr>
          <p:cNvPr id="475" name="Google Shape;475;p72" descr="A picture containing person, indoor&#10;&#10;Description automatically generated"/>
          <p:cNvPicPr preferRelativeResize="0"/>
          <p:nvPr/>
        </p:nvPicPr>
        <p:blipFill rotWithShape="1">
          <a:blip r:embed="rId3">
            <a:alphaModFix/>
          </a:blip>
          <a:srcRect t="25976" r="-1" b="7475"/>
          <a:stretch/>
        </p:blipFill>
        <p:spPr>
          <a:xfrm>
            <a:off x="5721058" y="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476" name="Google Shape;476;p72"/>
          <p:cNvSpPr txBox="1"/>
          <p:nvPr/>
        </p:nvSpPr>
        <p:spPr>
          <a:xfrm>
            <a:off x="161506" y="0"/>
            <a:ext cx="6330734" cy="822960"/>
          </a:xfrm>
          <a:prstGeom prst="rect">
            <a:avLst/>
          </a:prstGeom>
          <a:noFill/>
          <a:ln>
            <a:noFill/>
          </a:ln>
        </p:spPr>
        <p:txBody>
          <a:bodyPr spcFirstLastPara="1" wrap="square" lIns="91425" tIns="45700" rIns="91425" bIns="45700" anchor="b" anchorCtr="0">
            <a:normAutofit fontScale="85000" lnSpcReduction="20000"/>
          </a:bodyPr>
          <a:lstStyle/>
          <a:p>
            <a:pPr marL="0" marR="0" lvl="0" indent="0" algn="l" rtl="0">
              <a:lnSpc>
                <a:spcPct val="170000"/>
              </a:lnSpc>
              <a:spcBef>
                <a:spcPts val="0"/>
              </a:spcBef>
              <a:spcAft>
                <a:spcPts val="0"/>
              </a:spcAft>
              <a:buClr>
                <a:schemeClr val="dk1"/>
              </a:buClr>
              <a:buSzPct val="100000"/>
              <a:buFont typeface="Arial"/>
              <a:buNone/>
            </a:pPr>
            <a:r>
              <a:rPr lang="en-US" sz="3600" b="0" i="0" u="none" strike="noStrike" cap="none">
                <a:solidFill>
                  <a:schemeClr val="dk1"/>
                </a:solidFill>
                <a:latin typeface="Arial"/>
                <a:ea typeface="Arial"/>
                <a:cs typeface="Arial"/>
                <a:sym typeface="Arial"/>
              </a:rPr>
              <a:t>၈. အထူးကူညီပံ့ပိုးမှုများထံသို့ ညွှန်းပို့ပါ</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p5"/>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6" name="Google Shape;86;p5"/>
          <p:cNvSpPr txBox="1">
            <a:spLocks noGrp="1"/>
          </p:cNvSpPr>
          <p:nvPr>
            <p:ph type="subTitle" idx="1"/>
          </p:nvPr>
        </p:nvSpPr>
        <p:spPr>
          <a:xfrm>
            <a:off x="436764" y="2985091"/>
            <a:ext cx="4873413" cy="1680125"/>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1800"/>
              <a:buNone/>
            </a:pPr>
            <a:r>
              <a:rPr lang="en-US" sz="2400" b="1">
                <a:latin typeface="Arial"/>
                <a:ea typeface="Arial"/>
                <a:cs typeface="Arial"/>
                <a:sym typeface="Arial"/>
              </a:rPr>
              <a:t>ရှေ့တန်းကွင်းဆင်းဝန်ထမ်းဖြစ်သော သင့်အနေနှင့် အလွန်အမင်း စိတ်ဖိစီးမှု လက္ခဏာများ ရှိနေသူများ တွေ့ကြုံရ နိုင်သည်။ အရေးပေါ်အခြေအနေတွင် ဤသို့ စိတ်ဖိစီးမှုလက္ခဏာများ ရှိကြသည်မှာ သဘာဝပင်ဖြစ်သည်။</a:t>
            </a:r>
            <a:endParaRPr sz="2400">
              <a:latin typeface="Arial"/>
              <a:ea typeface="Arial"/>
              <a:cs typeface="Arial"/>
              <a:sym typeface="Arial"/>
            </a:endParaRPr>
          </a:p>
        </p:txBody>
      </p:sp>
      <p:sp>
        <p:nvSpPr>
          <p:cNvPr id="87" name="Google Shape;87;p5"/>
          <p:cNvSpPr/>
          <p:nvPr/>
        </p:nvSpPr>
        <p:spPr>
          <a:xfrm>
            <a:off x="890338" y="2445001"/>
            <a:ext cx="3474720" cy="27432"/>
          </a:xfrm>
          <a:custGeom>
            <a:avLst/>
            <a:gdLst/>
            <a:ahLst/>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769EB7"/>
          </a:solidFill>
          <a:ln w="38100" cap="rnd" cmpd="sng">
            <a:solidFill>
              <a:srgbClr val="769EB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88" name="Google Shape;88;p5" descr="A picture containing person, little, baby&#10;&#10;Description automatically generated"/>
          <p:cNvPicPr preferRelativeResize="0"/>
          <p:nvPr/>
        </p:nvPicPr>
        <p:blipFill rotWithShape="1">
          <a:blip r:embed="rId3">
            <a:alphaModFix/>
          </a:blip>
          <a:srcRect r="33299"/>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89" name="Google Shape;89;p5"/>
          <p:cNvSpPr txBox="1"/>
          <p:nvPr/>
        </p:nvSpPr>
        <p:spPr>
          <a:xfrm>
            <a:off x="436764" y="359574"/>
            <a:ext cx="4549486" cy="1908137"/>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800"/>
              <a:buFont typeface="Arial"/>
              <a:buNone/>
            </a:pPr>
            <a:endParaRPr sz="20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6">
                                            <p:txEl>
                                              <p:pRg st="0" end="0"/>
                                            </p:txEl>
                                          </p:spTgt>
                                        </p:tgtEl>
                                        <p:attrNameLst>
                                          <p:attrName>style.visibility</p:attrName>
                                        </p:attrNameLst>
                                      </p:cBhvr>
                                      <p:to>
                                        <p:strVal val="visible"/>
                                      </p:to>
                                    </p:set>
                                    <p:animEffect transition="in" filter="fade">
                                      <p:cBhvr>
                                        <p:cTn id="7" dur="500"/>
                                        <p:tgtEl>
                                          <p:spTgt spid="8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9">
                                            <p:txEl>
                                              <p:pRg st="0" end="0"/>
                                            </p:txEl>
                                          </p:spTgt>
                                        </p:tgtEl>
                                        <p:attrNameLst>
                                          <p:attrName>style.visibility</p:attrName>
                                        </p:attrNameLst>
                                      </p:cBhvr>
                                      <p:to>
                                        <p:strVal val="visible"/>
                                      </p:to>
                                    </p:set>
                                    <p:animEffect transition="in" filter="fade">
                                      <p:cBhvr>
                                        <p:cTn id="10" dur="500"/>
                                        <p:tgtEl>
                                          <p:spTgt spid="8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51"/>
          <p:cNvSpPr txBox="1">
            <a:spLocks noGrp="1"/>
          </p:cNvSpPr>
          <p:nvPr>
            <p:ph type="title"/>
          </p:nvPr>
        </p:nvSpPr>
        <p:spPr>
          <a:xfrm>
            <a:off x="831850" y="425938"/>
            <a:ext cx="7309827" cy="2510693"/>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rgbClr val="002060"/>
              </a:buClr>
              <a:buSzPts val="6600"/>
              <a:buNone/>
            </a:pPr>
            <a:r>
              <a:rPr lang="en-US" sz="6000" b="1">
                <a:solidFill>
                  <a:srgbClr val="002060"/>
                </a:solidFill>
                <a:latin typeface="Arial"/>
                <a:ea typeface="Arial"/>
                <a:cs typeface="Arial"/>
                <a:sym typeface="Arial"/>
              </a:rPr>
              <a:t>မော်ဂျူး (၄)</a:t>
            </a:r>
            <a:br>
              <a:rPr lang="en-US"/>
            </a:br>
            <a:endParaRPr>
              <a:latin typeface="Arial"/>
              <a:ea typeface="Arial"/>
              <a:cs typeface="Arial"/>
              <a:sym typeface="Arial"/>
            </a:endParaRPr>
          </a:p>
        </p:txBody>
      </p:sp>
      <p:sp>
        <p:nvSpPr>
          <p:cNvPr id="483" name="Google Shape;483;p51"/>
          <p:cNvSpPr txBox="1">
            <a:spLocks noGrp="1"/>
          </p:cNvSpPr>
          <p:nvPr>
            <p:ph type="body" idx="1"/>
          </p:nvPr>
        </p:nvSpPr>
        <p:spPr>
          <a:xfrm>
            <a:off x="831849" y="2936631"/>
            <a:ext cx="7951933" cy="885561"/>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Clr>
                <a:srgbClr val="595959"/>
              </a:buClr>
              <a:buSzPts val="2800"/>
              <a:buNone/>
            </a:pPr>
            <a:r>
              <a:rPr lang="en-US" sz="2800" b="1">
                <a:solidFill>
                  <a:srgbClr val="595959"/>
                </a:solidFill>
                <a:latin typeface="Arial"/>
                <a:ea typeface="Arial"/>
                <a:cs typeface="Arial"/>
                <a:sym typeface="Arial"/>
              </a:rPr>
              <a:t>၄.၅ သတိရရန် အရေးကြီးသည့်အချက်များ</a:t>
            </a:r>
            <a:endParaRPr sz="1600">
              <a:solidFill>
                <a:srgbClr val="3F3F3F"/>
              </a:solidFill>
              <a:latin typeface="Arial"/>
              <a:ea typeface="Arial"/>
              <a:cs typeface="Arial"/>
              <a:sym typeface="Arial"/>
            </a:endParaRPr>
          </a:p>
        </p:txBody>
      </p:sp>
      <p:pic>
        <p:nvPicPr>
          <p:cNvPr id="484" name="Google Shape;484;p51" descr="A picture containing logo&#10;&#10;Description automatically generated"/>
          <p:cNvPicPr preferRelativeResize="0"/>
          <p:nvPr/>
        </p:nvPicPr>
        <p:blipFill rotWithShape="1">
          <a:blip r:embed="rId3">
            <a:alphaModFix/>
          </a:blip>
          <a:srcRect/>
          <a:stretch/>
        </p:blipFill>
        <p:spPr>
          <a:xfrm>
            <a:off x="9541574" y="5091235"/>
            <a:ext cx="1805876" cy="998415"/>
          </a:xfrm>
          <a:prstGeom prst="rect">
            <a:avLst/>
          </a:prstGeom>
          <a:noFill/>
          <a:ln>
            <a:noFill/>
          </a:ln>
        </p:spPr>
      </p:pic>
      <p:sp>
        <p:nvSpPr>
          <p:cNvPr id="485" name="Google Shape;485;p51"/>
          <p:cNvSpPr txBox="1"/>
          <p:nvPr/>
        </p:nvSpPr>
        <p:spPr>
          <a:xfrm>
            <a:off x="831849" y="505875"/>
            <a:ext cx="7309827" cy="1104158"/>
          </a:xfrm>
          <a:prstGeom prst="rect">
            <a:avLst/>
          </a:prstGeom>
          <a:noFill/>
          <a:ln>
            <a:noFill/>
          </a:ln>
        </p:spPr>
        <p:txBody>
          <a:bodyPr spcFirstLastPara="1" wrap="square" lIns="91425" tIns="45700" rIns="91425" bIns="45700" anchor="b" anchorCtr="0">
            <a:normAutofit/>
          </a:bodyPr>
          <a:lstStyle/>
          <a:p>
            <a:pPr marL="0" marR="0" lvl="0" indent="0" algn="l" rtl="0">
              <a:lnSpc>
                <a:spcPct val="100000"/>
              </a:lnSpc>
              <a:spcBef>
                <a:spcPts val="0"/>
              </a:spcBef>
              <a:spcAft>
                <a:spcPts val="0"/>
              </a:spcAft>
              <a:buClr>
                <a:srgbClr val="002060"/>
              </a:buClr>
              <a:buSzPts val="6600"/>
              <a:buFont typeface="Calibri"/>
              <a:buNone/>
            </a:pPr>
            <a:endParaRPr sz="6000" b="0" i="0" u="none" strike="noStrike" cap="none">
              <a:solidFill>
                <a:schemeClr val="dk1"/>
              </a:solidFill>
              <a:latin typeface="Arial"/>
              <a:ea typeface="Arial"/>
              <a:cs typeface="Arial"/>
              <a:sym typeface="Arial"/>
            </a:endParaRPr>
          </a:p>
        </p:txBody>
      </p:sp>
      <p:sp>
        <p:nvSpPr>
          <p:cNvPr id="486" name="Google Shape;486;p51"/>
          <p:cNvSpPr txBox="1"/>
          <p:nvPr/>
        </p:nvSpPr>
        <p:spPr>
          <a:xfrm>
            <a:off x="831849" y="3822192"/>
            <a:ext cx="7951933" cy="885561"/>
          </a:xfrm>
          <a:prstGeom prst="rect">
            <a:avLst/>
          </a:prstGeom>
          <a:noFill/>
          <a:ln>
            <a:noFill/>
          </a:ln>
        </p:spPr>
        <p:txBody>
          <a:bodyPr spcFirstLastPara="1" wrap="square" lIns="91425" tIns="45700" rIns="91425" bIns="45700" anchor="t" anchorCtr="0">
            <a:normAutofit/>
          </a:bodyPr>
          <a:lstStyle/>
          <a:p>
            <a:pPr marL="0" marR="0" lvl="0" indent="0" algn="l" rtl="0">
              <a:lnSpc>
                <a:spcPct val="110000"/>
              </a:lnSpc>
              <a:spcBef>
                <a:spcPts val="0"/>
              </a:spcBef>
              <a:spcAft>
                <a:spcPts val="0"/>
              </a:spcAft>
              <a:buClr>
                <a:srgbClr val="595959"/>
              </a:buClr>
              <a:buSzPts val="2800"/>
              <a:buFont typeface="Arial"/>
              <a:buNone/>
            </a:pPr>
            <a:endParaRPr sz="2400" b="0" i="0" u="none" strike="noStrike" cap="none">
              <a:solidFill>
                <a:srgbClr val="3F3F3F"/>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pic>
        <p:nvPicPr>
          <p:cNvPr id="492" name="Google Shape;492;p52" descr="A picture containing tree, riding&#10;&#10;Description automatically generated"/>
          <p:cNvPicPr preferRelativeResize="0"/>
          <p:nvPr/>
        </p:nvPicPr>
        <p:blipFill rotWithShape="1">
          <a:blip r:embed="rId3">
            <a:alphaModFix amt="50000"/>
          </a:blip>
          <a:srcRect l="25"/>
          <a:stretch/>
        </p:blipFill>
        <p:spPr>
          <a:xfrm>
            <a:off x="20" y="10"/>
            <a:ext cx="12188930" cy="6857990"/>
          </a:xfrm>
          <a:prstGeom prst="rect">
            <a:avLst/>
          </a:prstGeom>
          <a:noFill/>
          <a:ln>
            <a:noFill/>
          </a:ln>
        </p:spPr>
      </p:pic>
      <p:sp>
        <p:nvSpPr>
          <p:cNvPr id="493" name="Google Shape;493;p52"/>
          <p:cNvSpPr txBox="1">
            <a:spLocks noGrp="1"/>
          </p:cNvSpPr>
          <p:nvPr>
            <p:ph type="ctrTitle"/>
          </p:nvPr>
        </p:nvSpPr>
        <p:spPr>
          <a:xfrm>
            <a:off x="-1230764" y="2451480"/>
            <a:ext cx="9144000" cy="3063240"/>
          </a:xfrm>
          <a:prstGeom prst="rect">
            <a:avLst/>
          </a:prstGeom>
          <a:noFill/>
          <a:ln>
            <a:noFill/>
          </a:ln>
        </p:spPr>
        <p:txBody>
          <a:bodyPr spcFirstLastPara="1" wrap="square" lIns="91425" tIns="45700" rIns="91425" bIns="45700" anchor="b" anchorCtr="0">
            <a:normAutofit/>
          </a:bodyPr>
          <a:lstStyle/>
          <a:p>
            <a:pPr algn="ctr"/>
            <a:r>
              <a:rPr lang="my-MM" sz="9600" b="0" i="0" u="none" strike="noStrike" cap="none" dirty="0">
                <a:solidFill>
                  <a:schemeClr val="dk1"/>
                </a:solidFill>
                <a:latin typeface="Arial"/>
                <a:ea typeface="Arial"/>
                <a:cs typeface="Arial"/>
                <a:sym typeface="Arial"/>
              </a:rPr>
              <a:t>သတိရပါ</a:t>
            </a:r>
            <a:br>
              <a:rPr lang="my-MM" dirty="0"/>
            </a:br>
            <a:endParaRPr dirty="0">
              <a:latin typeface="Arial"/>
              <a:ea typeface="Arial"/>
              <a:cs typeface="Arial"/>
              <a:sym typeface="Arial"/>
            </a:endParaRPr>
          </a:p>
        </p:txBody>
      </p:sp>
      <p:sp>
        <p:nvSpPr>
          <p:cNvPr id="494" name="Google Shape;494;p52"/>
          <p:cNvSpPr txBox="1"/>
          <p:nvPr/>
        </p:nvSpPr>
        <p:spPr>
          <a:xfrm>
            <a:off x="1271276" y="4135466"/>
            <a:ext cx="9144000" cy="3063240"/>
          </a:xfrm>
          <a:prstGeom prst="rect">
            <a:avLst/>
          </a:prstGeom>
          <a:noFill/>
          <a:ln>
            <a:noFill/>
          </a:ln>
        </p:spPr>
        <p:txBody>
          <a:bodyPr spcFirstLastPara="1" wrap="square" lIns="91425" tIns="45700" rIns="91425" bIns="45700" anchor="b" anchorCtr="0">
            <a:normAutofit/>
          </a:bodyPr>
          <a:lstStyle/>
          <a:p>
            <a:pPr marL="0" marR="0" lvl="0" indent="0" algn="ctr" rtl="0">
              <a:lnSpc>
                <a:spcPct val="100000"/>
              </a:lnSpc>
              <a:spcBef>
                <a:spcPts val="0"/>
              </a:spcBef>
              <a:spcAft>
                <a:spcPts val="0"/>
              </a:spcAft>
              <a:buClr>
                <a:schemeClr val="dk1"/>
              </a:buClr>
              <a:buSzPts val="9600"/>
              <a:buFont typeface="Arial"/>
              <a:buNone/>
            </a:pPr>
            <a:endParaRPr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53"/>
          <p:cNvSpPr/>
          <p:nvPr/>
        </p:nvSpPr>
        <p:spPr>
          <a:xfrm>
            <a:off x="3156558" y="391939"/>
            <a:ext cx="8490559" cy="2784410"/>
          </a:xfrm>
          <a:prstGeom prst="rect">
            <a:avLst/>
          </a:prstGeom>
          <a:noFill/>
          <a:ln>
            <a:noFill/>
          </a:ln>
        </p:spPr>
        <p:txBody>
          <a:bodyPr spcFirstLastPara="1" wrap="square" lIns="91425" tIns="45700" rIns="91425" bIns="45700" anchor="t" anchorCtr="0">
            <a:normAutofit/>
          </a:bodyPr>
          <a:lstStyle/>
          <a:p>
            <a:pPr marL="457200" marR="0" lvl="0" indent="-279400" algn="l" rtl="0">
              <a:lnSpc>
                <a:spcPct val="100000"/>
              </a:lnSpc>
              <a:spcBef>
                <a:spcPts val="0"/>
              </a:spcBef>
              <a:spcAft>
                <a:spcPts val="0"/>
              </a:spcAft>
              <a:buClr>
                <a:schemeClr val="dk1"/>
              </a:buClr>
              <a:buSzPts val="2800"/>
              <a:buFont typeface="Arial"/>
              <a:buNone/>
            </a:pPr>
            <a:endParaRPr sz="2800" b="1" i="0" u="none" strike="noStrike" cap="none">
              <a:solidFill>
                <a:schemeClr val="dk1"/>
              </a:solidFill>
              <a:latin typeface="Quattrocento Sans"/>
              <a:ea typeface="Quattrocento Sans"/>
              <a:cs typeface="Quattrocento Sans"/>
              <a:sym typeface="Quattrocento Sans"/>
            </a:endParaRPr>
          </a:p>
        </p:txBody>
      </p:sp>
      <p:pic>
        <p:nvPicPr>
          <p:cNvPr id="501" name="Google Shape;501;p53" descr="A close up of a logo&#10;&#10;Description automatically generated"/>
          <p:cNvPicPr preferRelativeResize="0"/>
          <p:nvPr/>
        </p:nvPicPr>
        <p:blipFill rotWithShape="1">
          <a:blip r:embed="rId3">
            <a:alphaModFix/>
          </a:blip>
          <a:srcRect/>
          <a:stretch/>
        </p:blipFill>
        <p:spPr>
          <a:xfrm>
            <a:off x="413358" y="1545921"/>
            <a:ext cx="2743200" cy="2743200"/>
          </a:xfrm>
          <a:prstGeom prst="rect">
            <a:avLst/>
          </a:prstGeom>
          <a:noFill/>
          <a:ln>
            <a:noFill/>
          </a:ln>
        </p:spPr>
      </p:pic>
      <p:sp>
        <p:nvSpPr>
          <p:cNvPr id="502" name="Google Shape;502;p53"/>
          <p:cNvSpPr/>
          <p:nvPr/>
        </p:nvSpPr>
        <p:spPr>
          <a:xfrm>
            <a:off x="2139696" y="3351798"/>
            <a:ext cx="9875520" cy="3341609"/>
          </a:xfrm>
          <a:prstGeom prst="rect">
            <a:avLst/>
          </a:prstGeom>
          <a:solidFill>
            <a:schemeClr val="lt1"/>
          </a:solidFill>
          <a:ln>
            <a:noFill/>
          </a:ln>
        </p:spPr>
        <p:txBody>
          <a:bodyPr spcFirstLastPara="1" wrap="square" lIns="91425" tIns="45700" rIns="91425" bIns="45700" anchor="t" anchorCtr="0">
            <a:normAutofit/>
          </a:bodyPr>
          <a:lstStyle/>
          <a:p>
            <a:pPr marL="457200" marR="0" lvl="0" indent="-457200" algn="l" rtl="0">
              <a:lnSpc>
                <a:spcPct val="150000"/>
              </a:lnSpc>
              <a:spcBef>
                <a:spcPts val="0"/>
              </a:spcBef>
              <a:spcAft>
                <a:spcPts val="0"/>
              </a:spcAft>
              <a:buClr>
                <a:schemeClr val="dk1"/>
              </a:buClr>
              <a:buSzPts val="2800"/>
              <a:buFont typeface="Arial"/>
              <a:buChar char="•"/>
            </a:pPr>
            <a:r>
              <a:rPr lang="en-US" sz="2590" b="1" i="0" u="none" strike="noStrike" cap="none">
                <a:solidFill>
                  <a:schemeClr val="dk1"/>
                </a:solidFill>
                <a:latin typeface="Arial"/>
                <a:ea typeface="Arial"/>
                <a:cs typeface="Arial"/>
                <a:sym typeface="Arial"/>
              </a:rPr>
              <a:t>အကယ်၍ သင်သည် ဖုန်းဖြင့် စကားပြောခြင်းဖြစ်ပါက သူတို့ စိတ်သက် သာသည့်အချိန်အထိ နှင့်/သို့မဟုတ် သင်သည် အကူအညီပေးရေး ဝန်ဆောင်မှုများမှ တိုက်ရိုက်သွားရောက် ကူညီနိုင်စေရန် ဆက်သွယ်ပြီး သည့်အချိန်အထိ ဖုန်းပြောခြင်းကို မပြတ်စေရန် ကြိုးစားပါ </a:t>
            </a:r>
            <a:endParaRPr/>
          </a:p>
          <a:p>
            <a:pPr marL="457200" marR="0" lvl="0" indent="-457200" algn="l" rtl="0">
              <a:lnSpc>
                <a:spcPct val="150000"/>
              </a:lnSpc>
              <a:spcBef>
                <a:spcPts val="0"/>
              </a:spcBef>
              <a:spcAft>
                <a:spcPts val="0"/>
              </a:spcAft>
              <a:buClr>
                <a:schemeClr val="dk1"/>
              </a:buClr>
              <a:buSzPts val="2800"/>
              <a:buFont typeface="Arial"/>
              <a:buChar char="•"/>
            </a:pPr>
            <a:r>
              <a:rPr lang="en-US" sz="2590" b="1" i="0" u="none" strike="noStrike" cap="none">
                <a:solidFill>
                  <a:schemeClr val="dk1"/>
                </a:solidFill>
                <a:latin typeface="Arial"/>
                <a:ea typeface="Arial"/>
                <a:cs typeface="Arial"/>
                <a:sym typeface="Arial"/>
              </a:rPr>
              <a:t>သူတို့ သက်သောင့်သက်သာရှိပြီး စကားပြောနိုင်ခြင်း ရှိမရှိ ဆန်းစစ်ပါ။</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7"/>
        <p:cNvGrpSpPr/>
        <p:nvPr/>
      </p:nvGrpSpPr>
      <p:grpSpPr>
        <a:xfrm>
          <a:off x="0" y="0"/>
          <a:ext cx="0" cy="0"/>
          <a:chOff x="0" y="0"/>
          <a:chExt cx="0" cy="0"/>
        </a:xfrm>
      </p:grpSpPr>
      <p:sp>
        <p:nvSpPr>
          <p:cNvPr id="508" name="Google Shape;508;p54"/>
          <p:cNvSpPr/>
          <p:nvPr/>
        </p:nvSpPr>
        <p:spPr>
          <a:xfrm>
            <a:off x="3048" y="-130106"/>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09" name="Google Shape;509;p54"/>
          <p:cNvSpPr txBox="1">
            <a:spLocks noGrp="1"/>
          </p:cNvSpPr>
          <p:nvPr>
            <p:ph type="subTitle" idx="1"/>
          </p:nvPr>
        </p:nvSpPr>
        <p:spPr>
          <a:xfrm>
            <a:off x="224392" y="130126"/>
            <a:ext cx="5309293" cy="237533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1000"/>
              </a:spcBef>
              <a:spcAft>
                <a:spcPts val="0"/>
              </a:spcAft>
              <a:buClr>
                <a:schemeClr val="dk1"/>
              </a:buClr>
              <a:buSzPts val="2400"/>
              <a:buNone/>
            </a:pPr>
            <a:endParaRPr sz="2400" b="1">
              <a:latin typeface="Arial"/>
              <a:ea typeface="Arial"/>
              <a:cs typeface="Arial"/>
              <a:sym typeface="Arial"/>
            </a:endParaRPr>
          </a:p>
        </p:txBody>
      </p:sp>
      <p:sp>
        <p:nvSpPr>
          <p:cNvPr id="510" name="Google Shape;510;p54"/>
          <p:cNvSpPr/>
          <p:nvPr/>
        </p:nvSpPr>
        <p:spPr>
          <a:xfrm>
            <a:off x="920015" y="2478024"/>
            <a:ext cx="3474720" cy="27432"/>
          </a:xfrm>
          <a:custGeom>
            <a:avLst/>
            <a:gdLst/>
            <a:ahLst/>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C27F14"/>
          </a:solidFill>
          <a:ln w="38100" cap="rnd" cmpd="sng">
            <a:solidFill>
              <a:srgbClr val="C27F1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511" name="Google Shape;511;p54" descr="A picture containing person, player, sport&#10;&#10;Description automatically generated"/>
          <p:cNvPicPr preferRelativeResize="0"/>
          <p:nvPr/>
        </p:nvPicPr>
        <p:blipFill rotWithShape="1">
          <a:blip r:embed="rId3">
            <a:alphaModFix/>
          </a:blip>
          <a:srcRect l="7566" r="25730"/>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512" name="Google Shape;512;p54"/>
          <p:cNvSpPr txBox="1"/>
          <p:nvPr/>
        </p:nvSpPr>
        <p:spPr>
          <a:xfrm>
            <a:off x="224392" y="2765688"/>
            <a:ext cx="5309293" cy="4092312"/>
          </a:xfrm>
          <a:prstGeom prst="rect">
            <a:avLst/>
          </a:prstGeom>
          <a:noFill/>
          <a:ln>
            <a:noFill/>
          </a:ln>
        </p:spPr>
        <p:txBody>
          <a:bodyPr spcFirstLastPara="1" wrap="square" lIns="91425" tIns="45700" rIns="91425" bIns="45700" anchor="t" anchorCtr="0">
            <a:normAutofit fontScale="85000" lnSpcReduction="10000"/>
          </a:bodyPr>
          <a:lstStyle/>
          <a:p>
            <a:pPr marL="0" marR="0" lvl="0" indent="0" algn="l" rtl="0">
              <a:lnSpc>
                <a:spcPct val="170000"/>
              </a:lnSpc>
              <a:spcBef>
                <a:spcPts val="0"/>
              </a:spcBef>
              <a:spcAft>
                <a:spcPts val="0"/>
              </a:spcAft>
              <a:buClr>
                <a:schemeClr val="dk1"/>
              </a:buClr>
              <a:buSzPct val="100000"/>
              <a:buFont typeface="Arial"/>
              <a:buNone/>
            </a:pPr>
            <a:r>
              <a:rPr lang="en-US" sz="2600" b="1" i="0" u="none" strike="noStrike" cap="none">
                <a:solidFill>
                  <a:schemeClr val="dk1"/>
                </a:solidFill>
                <a:latin typeface="Arial"/>
                <a:ea typeface="Arial"/>
                <a:cs typeface="Arial"/>
                <a:sym typeface="Arial"/>
              </a:rPr>
              <a:t>စိတ်ဖိစီးမှုခံစားနေရသူအား ကူညီရခြင်းမှာ ကူညီသူသင့်အတွက်လည်း စိတ်ပင်ပန်း စေပါသည်။ ထို့ကြောင့် လိုအပ်သော အကူအညီ ပေးပြီးပါက သင့်ကိုယ်သင် ဂရုစိုက်ရန် အရေးကြီးပါသည်။ </a:t>
            </a:r>
            <a:endParaRPr/>
          </a:p>
          <a:p>
            <a:pPr marL="0" marR="0" lvl="0" indent="0" algn="l" rtl="0">
              <a:lnSpc>
                <a:spcPct val="170000"/>
              </a:lnSpc>
              <a:spcBef>
                <a:spcPts val="0"/>
              </a:spcBef>
              <a:spcAft>
                <a:spcPts val="0"/>
              </a:spcAft>
              <a:buClr>
                <a:schemeClr val="dk1"/>
              </a:buClr>
              <a:buSzPct val="100000"/>
              <a:buFont typeface="Arial"/>
              <a:buNone/>
            </a:pPr>
            <a:r>
              <a:rPr lang="en-US" sz="2600" b="1" i="0" u="none" strike="noStrike" cap="none">
                <a:solidFill>
                  <a:schemeClr val="dk1"/>
                </a:solidFill>
                <a:latin typeface="Arial"/>
                <a:ea typeface="Arial"/>
                <a:cs typeface="Arial"/>
                <a:sym typeface="Arial"/>
              </a:rPr>
              <a:t>ဤသည်မှာ ပုံမှန်ဖြစ်ပြီး လုပ်ဆောင်ရန် တာဝန်ရှိသည့်အရာများ ဖြစ်သည်။</a:t>
            </a:r>
            <a:br>
              <a:rPr lang="en-US" sz="900" b="1" i="0" u="none" strike="noStrike" cap="none">
                <a:solidFill>
                  <a:schemeClr val="dk1"/>
                </a:solidFill>
                <a:latin typeface="Arial"/>
                <a:ea typeface="Arial"/>
                <a:cs typeface="Arial"/>
                <a:sym typeface="Arial"/>
              </a:rPr>
            </a:br>
            <a:endParaRPr sz="900" b="1"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09">
                                            <p:txEl>
                                              <p:pRg st="0" end="0"/>
                                            </p:txEl>
                                          </p:spTgt>
                                        </p:tgtEl>
                                        <p:attrNameLst>
                                          <p:attrName>style.visibility</p:attrName>
                                        </p:attrNameLst>
                                      </p:cBhvr>
                                      <p:to>
                                        <p:strVal val="visible"/>
                                      </p:to>
                                    </p:set>
                                    <p:animEffect transition="in" filter="fade">
                                      <p:cBhvr>
                                        <p:cTn id="7" dur="500"/>
                                        <p:tgtEl>
                                          <p:spTgt spid="50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12">
                                            <p:txEl>
                                              <p:pRg st="0" end="0"/>
                                            </p:txEl>
                                          </p:spTgt>
                                        </p:tgtEl>
                                        <p:attrNameLst>
                                          <p:attrName>style.visibility</p:attrName>
                                        </p:attrNameLst>
                                      </p:cBhvr>
                                      <p:to>
                                        <p:strVal val="visible"/>
                                      </p:to>
                                    </p:set>
                                    <p:animEffect transition="in" filter="fade">
                                      <p:cBhvr>
                                        <p:cTn id="10" dur="500"/>
                                        <p:tgtEl>
                                          <p:spTgt spid="512">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12">
                                            <p:txEl>
                                              <p:pRg st="1" end="1"/>
                                            </p:txEl>
                                          </p:spTgt>
                                        </p:tgtEl>
                                        <p:attrNameLst>
                                          <p:attrName>style.visibility</p:attrName>
                                        </p:attrNameLst>
                                      </p:cBhvr>
                                      <p:to>
                                        <p:strVal val="visible"/>
                                      </p:to>
                                    </p:set>
                                    <p:animEffect transition="in" filter="fade">
                                      <p:cBhvr>
                                        <p:cTn id="13" dur="500"/>
                                        <p:tgtEl>
                                          <p:spTgt spid="5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pic>
        <p:nvPicPr>
          <p:cNvPr id="518" name="Google Shape;518;p55" descr="A close up of a beach&#10;&#10;Description automatically generated"/>
          <p:cNvPicPr preferRelativeResize="0"/>
          <p:nvPr/>
        </p:nvPicPr>
        <p:blipFill rotWithShape="1">
          <a:blip r:embed="rId3">
            <a:alphaModFix amt="50000"/>
          </a:blip>
          <a:srcRect r="-1" b="16023"/>
          <a:stretch/>
        </p:blipFill>
        <p:spPr>
          <a:xfrm>
            <a:off x="0" y="-10301"/>
            <a:ext cx="12188930" cy="6857990"/>
          </a:xfrm>
          <a:prstGeom prst="rect">
            <a:avLst/>
          </a:prstGeom>
          <a:noFill/>
          <a:ln>
            <a:noFill/>
          </a:ln>
        </p:spPr>
      </p:pic>
      <p:sp>
        <p:nvSpPr>
          <p:cNvPr id="519" name="Google Shape;519;p55"/>
          <p:cNvSpPr txBox="1">
            <a:spLocks noGrp="1"/>
          </p:cNvSpPr>
          <p:nvPr>
            <p:ph type="subTitle" idx="1"/>
          </p:nvPr>
        </p:nvSpPr>
        <p:spPr>
          <a:xfrm>
            <a:off x="429746" y="697617"/>
            <a:ext cx="11759184" cy="2265039"/>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1000"/>
              </a:spcBef>
              <a:spcAft>
                <a:spcPts val="0"/>
              </a:spcAft>
              <a:buClr>
                <a:schemeClr val="dk1"/>
              </a:buClr>
              <a:buSzPts val="2400"/>
              <a:buNone/>
            </a:pPr>
            <a:br>
              <a:rPr lang="en-US">
                <a:latin typeface="Arial"/>
                <a:ea typeface="Arial"/>
                <a:cs typeface="Arial"/>
                <a:sym typeface="Arial"/>
              </a:rPr>
            </a:br>
            <a:endParaRPr>
              <a:latin typeface="Arial"/>
              <a:ea typeface="Arial"/>
              <a:cs typeface="Arial"/>
              <a:sym typeface="Arial"/>
            </a:endParaRPr>
          </a:p>
        </p:txBody>
      </p:sp>
      <p:sp>
        <p:nvSpPr>
          <p:cNvPr id="520" name="Google Shape;520;p55"/>
          <p:cNvSpPr txBox="1"/>
          <p:nvPr/>
        </p:nvSpPr>
        <p:spPr>
          <a:xfrm>
            <a:off x="429746" y="2962656"/>
            <a:ext cx="10911095" cy="2990180"/>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Clr>
                <a:schemeClr val="dk1"/>
              </a:buClr>
              <a:buSzPts val="2400"/>
              <a:buFont typeface="Arial"/>
              <a:buNone/>
            </a:pPr>
            <a:r>
              <a:rPr lang="en-US" sz="2800" b="0" i="0" u="none" strike="noStrike" cap="none">
                <a:solidFill>
                  <a:schemeClr val="dk1"/>
                </a:solidFill>
                <a:latin typeface="Arial"/>
                <a:ea typeface="Arial"/>
                <a:cs typeface="Arial"/>
                <a:sym typeface="Arial"/>
              </a:rPr>
              <a:t>ပြင်းထန်သော စိတ်ဖိစီးမှုခံစားနေရသူကို ကူညီပြီးသည့်အခါ အသက်ရှူပြီး စိတ်ဖြေလျှော့နိုင်ရန် အချိန်ပေးပါ။</a:t>
            </a:r>
            <a:endParaRPr/>
          </a:p>
          <a:p>
            <a:pPr marL="0" marR="0" lvl="0" indent="0" algn="ctr" rtl="0">
              <a:lnSpc>
                <a:spcPct val="150000"/>
              </a:lnSpc>
              <a:spcBef>
                <a:spcPts val="0"/>
              </a:spcBef>
              <a:spcAft>
                <a:spcPts val="0"/>
              </a:spcAft>
              <a:buClr>
                <a:schemeClr val="dk1"/>
              </a:buClr>
              <a:buSzPts val="2400"/>
              <a:buFont typeface="Arial"/>
              <a:buNone/>
            </a:pPr>
            <a:r>
              <a:rPr lang="en-US" sz="2800" b="0" i="0" u="none" strike="noStrike" cap="none">
                <a:solidFill>
                  <a:schemeClr val="dk1"/>
                </a:solidFill>
                <a:latin typeface="Arial"/>
                <a:ea typeface="Arial"/>
                <a:cs typeface="Arial"/>
                <a:sym typeface="Arial"/>
              </a:rPr>
              <a:t> </a:t>
            </a:r>
            <a:br>
              <a:rPr lang="en-US" sz="2800" b="0" i="0" u="none" strike="noStrike" cap="none">
                <a:solidFill>
                  <a:schemeClr val="dk1"/>
                </a:solidFill>
                <a:latin typeface="Arial"/>
                <a:ea typeface="Arial"/>
                <a:cs typeface="Arial"/>
                <a:sym typeface="Arial"/>
              </a:rPr>
            </a:br>
            <a:r>
              <a:rPr lang="en-US" sz="2800" b="0" i="0" u="none" strike="noStrike" cap="none">
                <a:solidFill>
                  <a:schemeClr val="dk1"/>
                </a:solidFill>
                <a:latin typeface="Arial"/>
                <a:ea typeface="Arial"/>
                <a:cs typeface="Arial"/>
                <a:sym typeface="Arial"/>
              </a:rPr>
              <a:t>(လက်ဘက်ရည်၊ ကော်ဖီ သို့မဟုတ် လန်းဆန်းစေသော စားစရာတစ်ခုခု စားသုံးပြီး မိနစ်အနည်းငယ်မျှ ငြိမ်သက်စွာ နေခြင်း၊ လမ်းလျှောက်ထွက်ခြင်း၊ တေးဂီတနားထောင်ခြင်း စသည်တို့ကို ပြုလုပ်ပါ။)</a:t>
            </a:r>
            <a:endParaRPr sz="2800" b="0" i="0" u="none" strike="noStrike" cap="none">
              <a:solidFill>
                <a:schemeClr val="dk1"/>
              </a:solidFill>
              <a:latin typeface="Arial"/>
              <a:ea typeface="Arial"/>
              <a:cs typeface="Arial"/>
              <a:sym typeface="Arial"/>
            </a:endParaRPr>
          </a:p>
          <a:p>
            <a:pPr marL="0" marR="0" lvl="0" indent="0" algn="ctr" rtl="0">
              <a:lnSpc>
                <a:spcPct val="150000"/>
              </a:lnSpc>
              <a:spcBef>
                <a:spcPts val="0"/>
              </a:spcBef>
              <a:spcAft>
                <a:spcPts val="0"/>
              </a:spcAft>
              <a:buClr>
                <a:schemeClr val="dk1"/>
              </a:buClr>
              <a:buSzPts val="2400"/>
              <a:buFont typeface="Arial"/>
              <a:buNone/>
            </a:pPr>
            <a:br>
              <a:rPr lang="en-US" sz="2800" b="0" i="0" u="none" strike="noStrike" cap="none">
                <a:solidFill>
                  <a:schemeClr val="dk1"/>
                </a:solidFill>
                <a:latin typeface="Arial"/>
                <a:ea typeface="Arial"/>
                <a:cs typeface="Arial"/>
                <a:sym typeface="Arial"/>
              </a:rPr>
            </a:br>
            <a:endParaRPr sz="2800" b="0" i="0" u="none" strike="noStrike" cap="none">
              <a:solidFill>
                <a:schemeClr val="dk1"/>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g106ada44b9e_0_0"/>
          <p:cNvSpPr txBox="1">
            <a:spLocks noGrp="1"/>
          </p:cNvSpPr>
          <p:nvPr>
            <p:ph type="title"/>
          </p:nvPr>
        </p:nvSpPr>
        <p:spPr>
          <a:xfrm>
            <a:off x="570600" y="425939"/>
            <a:ext cx="7309800" cy="14211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rgbClr val="002060"/>
              </a:buClr>
              <a:buSzPts val="8000"/>
              <a:buFont typeface="Calibri"/>
              <a:buNone/>
            </a:pPr>
            <a:r>
              <a:rPr lang="en-US" sz="5800" b="1">
                <a:solidFill>
                  <a:srgbClr val="002060"/>
                </a:solidFill>
                <a:latin typeface="Arial"/>
                <a:ea typeface="Arial"/>
                <a:cs typeface="Arial"/>
                <a:sym typeface="Arial"/>
              </a:rPr>
              <a:t>ဖြစ်ရပ်လေ့လာခြင်း</a:t>
            </a:r>
            <a:endParaRPr sz="4000">
              <a:latin typeface="Arial"/>
              <a:ea typeface="Arial"/>
              <a:cs typeface="Arial"/>
              <a:sym typeface="Arial"/>
            </a:endParaRPr>
          </a:p>
        </p:txBody>
      </p:sp>
      <p:sp>
        <p:nvSpPr>
          <p:cNvPr id="527" name="Google Shape;527;g106ada44b9e_0_0"/>
          <p:cNvSpPr txBox="1">
            <a:spLocks noGrp="1"/>
          </p:cNvSpPr>
          <p:nvPr>
            <p:ph type="body" idx="1"/>
          </p:nvPr>
        </p:nvSpPr>
        <p:spPr>
          <a:xfrm>
            <a:off x="468075" y="2615389"/>
            <a:ext cx="10515600" cy="4242600"/>
          </a:xfrm>
          <a:prstGeom prst="rect">
            <a:avLst/>
          </a:prstGeom>
          <a:noFill/>
          <a:ln>
            <a:noFill/>
          </a:ln>
        </p:spPr>
        <p:txBody>
          <a:bodyPr spcFirstLastPara="1" wrap="square" lIns="91425" tIns="45700" rIns="91425" bIns="45700" anchor="t" anchorCtr="0">
            <a:normAutofit/>
          </a:bodyPr>
          <a:lstStyle/>
          <a:p>
            <a:pPr marL="0" lvl="0" indent="0" algn="l" rtl="0">
              <a:lnSpc>
                <a:spcPct val="150000"/>
              </a:lnSpc>
              <a:spcBef>
                <a:spcPts val="0"/>
              </a:spcBef>
              <a:spcAft>
                <a:spcPts val="0"/>
              </a:spcAft>
              <a:buClr>
                <a:srgbClr val="3F3F3F"/>
              </a:buClr>
              <a:buSzPts val="3600"/>
              <a:buNone/>
            </a:pPr>
            <a:r>
              <a:rPr lang="en-US" sz="2300" b="1">
                <a:solidFill>
                  <a:srgbClr val="3F3F3F"/>
                </a:solidFill>
                <a:latin typeface="Arial"/>
                <a:ea typeface="Arial"/>
                <a:cs typeface="Arial"/>
                <a:sym typeface="Arial"/>
              </a:rPr>
              <a:t>စိတ်လူမှုပိုင်းဆိုင်ရာ အထောက်အပံ့ပေးခြင်း အခြေခံကျွမ်းကျင်မှု </a:t>
            </a:r>
            <a:endParaRPr sz="1100">
              <a:latin typeface="Arial"/>
              <a:ea typeface="Arial"/>
              <a:cs typeface="Arial"/>
              <a:sym typeface="Arial"/>
            </a:endParaRPr>
          </a:p>
        </p:txBody>
      </p:sp>
      <p:pic>
        <p:nvPicPr>
          <p:cNvPr id="528" name="Google Shape;528;g106ada44b9e_0_0" descr="A picture containing logo&#10;&#10;Description automatically generated"/>
          <p:cNvPicPr preferRelativeResize="0"/>
          <p:nvPr/>
        </p:nvPicPr>
        <p:blipFill rotWithShape="1">
          <a:blip r:embed="rId3">
            <a:alphaModFix/>
          </a:blip>
          <a:srcRect/>
          <a:stretch/>
        </p:blipFill>
        <p:spPr>
          <a:xfrm>
            <a:off x="310474" y="5587935"/>
            <a:ext cx="1805876" cy="998415"/>
          </a:xfrm>
          <a:prstGeom prst="rect">
            <a:avLst/>
          </a:prstGeom>
          <a:noFill/>
          <a:ln>
            <a:noFill/>
          </a:ln>
        </p:spPr>
      </p:pic>
      <p:pic>
        <p:nvPicPr>
          <p:cNvPr id="529" name="Google Shape;529;g106ada44b9e_0_0"/>
          <p:cNvPicPr preferRelativeResize="0"/>
          <p:nvPr/>
        </p:nvPicPr>
        <p:blipFill>
          <a:blip r:embed="rId4">
            <a:alphaModFix/>
          </a:blip>
          <a:stretch>
            <a:fillRect/>
          </a:stretch>
        </p:blipFill>
        <p:spPr>
          <a:xfrm>
            <a:off x="5312225" y="2743200"/>
            <a:ext cx="6466123" cy="384315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pic>
        <p:nvPicPr>
          <p:cNvPr id="535" name="Google Shape;535;g106ada44b9e_0_31"/>
          <p:cNvPicPr preferRelativeResize="0"/>
          <p:nvPr/>
        </p:nvPicPr>
        <p:blipFill>
          <a:blip r:embed="rId4">
            <a:alphaModFix/>
          </a:blip>
          <a:stretch>
            <a:fillRect/>
          </a:stretch>
        </p:blipFill>
        <p:spPr>
          <a:xfrm>
            <a:off x="152400" y="152400"/>
            <a:ext cx="5952490" cy="6553200"/>
          </a:xfrm>
          <a:prstGeom prst="rect">
            <a:avLst/>
          </a:prstGeom>
          <a:noFill/>
          <a:ln>
            <a:noFill/>
          </a:ln>
        </p:spPr>
      </p:pic>
      <p:sp>
        <p:nvSpPr>
          <p:cNvPr id="2" name="Title 1">
            <a:extLst>
              <a:ext uri="{FF2B5EF4-FFF2-40B4-BE49-F238E27FC236}">
                <a16:creationId xmlns:a16="http://schemas.microsoft.com/office/drawing/2014/main" id="{620C7996-89C3-9A43-8DB4-75CFBB8179E9}"/>
              </a:ext>
            </a:extLst>
          </p:cNvPr>
          <p:cNvSpPr>
            <a:spLocks noGrp="1"/>
          </p:cNvSpPr>
          <p:nvPr>
            <p:ph type="title"/>
          </p:nvPr>
        </p:nvSpPr>
        <p:spPr>
          <a:xfrm>
            <a:off x="6104890" y="1704143"/>
            <a:ext cx="5251450" cy="3922643"/>
          </a:xfrm>
        </p:spPr>
        <p:txBody>
          <a:bodyPr>
            <a:normAutofit fontScale="90000"/>
          </a:bodyPr>
          <a:lstStyle/>
          <a:p>
            <a:pPr>
              <a:lnSpc>
                <a:spcPct val="150000"/>
              </a:lnSpc>
            </a:pPr>
            <a:r>
              <a:rPr lang="my-MM" sz="3000" dirty="0">
                <a:latin typeface="Pyidaungsu" panose="020B0502040204020203" pitchFamily="34" charset="0"/>
                <a:cs typeface="Pyidaungsu" panose="020B0502040204020203" pitchFamily="34" charset="0"/>
              </a:rPr>
              <a:t>လင်းလင်းသည် သူမ၏ သူငယ်ချင်းကို စိတ်ဖိစီးမှုလက္ခဏာများအား ဖော်ထုတ်နိုင်ရန်နှင့် ထိုလက္ခဏာများကို ပြေလျော့နိုင်စေရန် မည်သို့ကူညီခဲ့ကြောင်း လေ့လာကြည့်ရအောင်။</a:t>
            </a:r>
            <a:endParaRPr lang="en-US" sz="3000" dirty="0">
              <a:latin typeface="Pyidaungsu" panose="020B0502040204020203" pitchFamily="34" charset="0"/>
              <a:cs typeface="Pyidaungsu" panose="020B0502040204020203" pitchFamily="34" charset="0"/>
            </a:endParaRPr>
          </a:p>
        </p:txBody>
      </p:sp>
    </p:spTree>
  </p:cSld>
  <p:clrMapOvr>
    <a:masterClrMapping/>
  </p:clrMapOvr>
  <p:extLst>
    <p:ext uri="{6950BFC3-D8DA-4A85-94F7-54DA5524770B}">
      <p188:commentRel xmlns:p188="http://schemas.microsoft.com/office/powerpoint/2018/8/main" r:id="rId3"/>
    </p:ext>
  </p:extLs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58"/>
          <p:cNvSpPr/>
          <p:nvPr/>
        </p:nvSpPr>
        <p:spPr>
          <a:xfrm>
            <a:off x="4922923" y="3244334"/>
            <a:ext cx="2954986" cy="212365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endParaRPr sz="1400" b="0" i="0" u="none" strike="noStrike" cap="none">
              <a:solidFill>
                <a:srgbClr val="000000"/>
              </a:solidFill>
              <a:latin typeface="Arial"/>
              <a:ea typeface="Arial"/>
              <a:cs typeface="Arial"/>
              <a:sym typeface="Arial"/>
            </a:endParaRPr>
          </a:p>
        </p:txBody>
      </p:sp>
      <p:pic>
        <p:nvPicPr>
          <p:cNvPr id="542" name="Google Shape;542;p58"/>
          <p:cNvPicPr preferRelativeResize="0"/>
          <p:nvPr/>
        </p:nvPicPr>
        <p:blipFill>
          <a:blip r:embed="rId3">
            <a:alphaModFix/>
          </a:blip>
          <a:stretch>
            <a:fillRect/>
          </a:stretch>
        </p:blipFill>
        <p:spPr>
          <a:xfrm>
            <a:off x="0" y="542275"/>
            <a:ext cx="3886852" cy="2886725"/>
          </a:xfrm>
          <a:prstGeom prst="rect">
            <a:avLst/>
          </a:prstGeom>
          <a:noFill/>
          <a:ln>
            <a:noFill/>
          </a:ln>
        </p:spPr>
      </p:pic>
      <p:pic>
        <p:nvPicPr>
          <p:cNvPr id="543" name="Google Shape;543;p58"/>
          <p:cNvPicPr preferRelativeResize="0"/>
          <p:nvPr/>
        </p:nvPicPr>
        <p:blipFill>
          <a:blip r:embed="rId4">
            <a:alphaModFix/>
          </a:blip>
          <a:stretch>
            <a:fillRect/>
          </a:stretch>
        </p:blipFill>
        <p:spPr>
          <a:xfrm>
            <a:off x="2282295" y="3604591"/>
            <a:ext cx="3676282" cy="2886726"/>
          </a:xfrm>
          <a:prstGeom prst="rect">
            <a:avLst/>
          </a:prstGeom>
          <a:noFill/>
          <a:ln>
            <a:noFill/>
          </a:ln>
        </p:spPr>
      </p:pic>
      <p:pic>
        <p:nvPicPr>
          <p:cNvPr id="544" name="Google Shape;544;p58"/>
          <p:cNvPicPr preferRelativeResize="0"/>
          <p:nvPr/>
        </p:nvPicPr>
        <p:blipFill>
          <a:blip r:embed="rId5">
            <a:alphaModFix/>
          </a:blip>
          <a:stretch>
            <a:fillRect/>
          </a:stretch>
        </p:blipFill>
        <p:spPr>
          <a:xfrm>
            <a:off x="6400801" y="848140"/>
            <a:ext cx="5402476" cy="35866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59"/>
          <p:cNvSpPr txBox="1">
            <a:spLocks noGrp="1"/>
          </p:cNvSpPr>
          <p:nvPr>
            <p:ph type="title"/>
          </p:nvPr>
        </p:nvSpPr>
        <p:spPr>
          <a:xfrm>
            <a:off x="831849" y="1660973"/>
            <a:ext cx="7309827" cy="1384574"/>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rgbClr val="002060"/>
              </a:buClr>
              <a:buSzPts val="6600"/>
              <a:buFont typeface="Calibri"/>
              <a:buNone/>
            </a:pPr>
            <a:r>
              <a:rPr lang="en-US" sz="3200" b="1">
                <a:solidFill>
                  <a:srgbClr val="002060"/>
                </a:solidFill>
                <a:latin typeface="Arial"/>
                <a:ea typeface="Arial"/>
                <a:cs typeface="Arial"/>
                <a:sym typeface="Arial"/>
              </a:rPr>
              <a:t>မော်ဂျူး (၄) ပြီးပါပြီ </a:t>
            </a:r>
            <a:endParaRPr sz="3200">
              <a:latin typeface="Arial"/>
              <a:ea typeface="Arial"/>
              <a:cs typeface="Arial"/>
              <a:sym typeface="Arial"/>
            </a:endParaRPr>
          </a:p>
        </p:txBody>
      </p:sp>
      <p:sp>
        <p:nvSpPr>
          <p:cNvPr id="551" name="Google Shape;551;p59"/>
          <p:cNvSpPr txBox="1">
            <a:spLocks noGrp="1"/>
          </p:cNvSpPr>
          <p:nvPr>
            <p:ph type="body" idx="1"/>
          </p:nvPr>
        </p:nvSpPr>
        <p:spPr>
          <a:xfrm>
            <a:off x="831849" y="3712464"/>
            <a:ext cx="7951933" cy="822960"/>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Clr>
                <a:srgbClr val="595959"/>
              </a:buClr>
              <a:buSzPts val="2800"/>
              <a:buNone/>
            </a:pPr>
            <a:r>
              <a:rPr lang="en-US" sz="2800" b="1">
                <a:solidFill>
                  <a:srgbClr val="595959"/>
                </a:solidFill>
                <a:latin typeface="Arial"/>
                <a:ea typeface="Arial"/>
                <a:cs typeface="Arial"/>
                <a:sym typeface="Arial"/>
              </a:rPr>
              <a:t>မော်ဂျူး (၅) ကို ဆက်လက်လေ့လာပါမည်။</a:t>
            </a:r>
            <a:endParaRPr sz="1600">
              <a:solidFill>
                <a:srgbClr val="3F3F3F"/>
              </a:solidFill>
              <a:latin typeface="Arial"/>
              <a:ea typeface="Arial"/>
              <a:cs typeface="Arial"/>
              <a:sym typeface="Arial"/>
            </a:endParaRPr>
          </a:p>
        </p:txBody>
      </p:sp>
      <p:pic>
        <p:nvPicPr>
          <p:cNvPr id="552" name="Google Shape;552;p59" descr="A picture containing logo&#10;&#10;Description automatically generated"/>
          <p:cNvPicPr preferRelativeResize="0"/>
          <p:nvPr/>
        </p:nvPicPr>
        <p:blipFill rotWithShape="1">
          <a:blip r:embed="rId3">
            <a:alphaModFix/>
          </a:blip>
          <a:srcRect/>
          <a:stretch/>
        </p:blipFill>
        <p:spPr>
          <a:xfrm>
            <a:off x="9541574" y="5091235"/>
            <a:ext cx="1805876" cy="998415"/>
          </a:xfrm>
          <a:prstGeom prst="rect">
            <a:avLst/>
          </a:prstGeom>
          <a:noFill/>
          <a:ln>
            <a:noFill/>
          </a:ln>
        </p:spPr>
      </p:pic>
      <p:sp>
        <p:nvSpPr>
          <p:cNvPr id="553" name="Google Shape;553;p59"/>
          <p:cNvSpPr txBox="1"/>
          <p:nvPr/>
        </p:nvSpPr>
        <p:spPr>
          <a:xfrm>
            <a:off x="831849" y="4535424"/>
            <a:ext cx="7309827" cy="2510693"/>
          </a:xfrm>
          <a:prstGeom prst="rect">
            <a:avLst/>
          </a:prstGeom>
          <a:noFill/>
          <a:ln>
            <a:noFill/>
          </a:ln>
        </p:spPr>
        <p:txBody>
          <a:bodyPr spcFirstLastPara="1" wrap="square" lIns="91425" tIns="45700" rIns="91425" bIns="45700" anchor="b" anchorCtr="0">
            <a:normAutofit/>
          </a:bodyPr>
          <a:lstStyle/>
          <a:p>
            <a:pPr marL="0" marR="0" lvl="0" indent="0" algn="l" rtl="0">
              <a:lnSpc>
                <a:spcPct val="100000"/>
              </a:lnSpc>
              <a:spcBef>
                <a:spcPts val="0"/>
              </a:spcBef>
              <a:spcAft>
                <a:spcPts val="0"/>
              </a:spcAft>
              <a:buClr>
                <a:srgbClr val="002060"/>
              </a:buClr>
              <a:buSzPts val="6600"/>
              <a:buFont typeface="Calibri"/>
              <a:buNone/>
            </a:pPr>
            <a:endParaRPr sz="6000" b="0" i="0" u="none" strike="noStrike" cap="none">
              <a:solidFill>
                <a:schemeClr val="dk1"/>
              </a:solidFill>
              <a:latin typeface="Arial"/>
              <a:ea typeface="Arial"/>
              <a:cs typeface="Arial"/>
              <a:sym typeface="Arial"/>
            </a:endParaRPr>
          </a:p>
        </p:txBody>
      </p:sp>
      <p:sp>
        <p:nvSpPr>
          <p:cNvPr id="554" name="Google Shape;554;p59"/>
          <p:cNvSpPr txBox="1"/>
          <p:nvPr/>
        </p:nvSpPr>
        <p:spPr>
          <a:xfrm>
            <a:off x="629970" y="5353068"/>
            <a:ext cx="7951933" cy="822960"/>
          </a:xfrm>
          <a:prstGeom prst="rect">
            <a:avLst/>
          </a:prstGeom>
          <a:noFill/>
          <a:ln>
            <a:noFill/>
          </a:ln>
        </p:spPr>
        <p:txBody>
          <a:bodyPr spcFirstLastPara="1" wrap="square" lIns="91425" tIns="45700" rIns="91425" bIns="45700" anchor="t" anchorCtr="0">
            <a:normAutofit/>
          </a:bodyPr>
          <a:lstStyle/>
          <a:p>
            <a:pPr marL="0" marR="0" lvl="0" indent="0" algn="l" rtl="0">
              <a:lnSpc>
                <a:spcPct val="110000"/>
              </a:lnSpc>
              <a:spcBef>
                <a:spcPts val="0"/>
              </a:spcBef>
              <a:spcAft>
                <a:spcPts val="0"/>
              </a:spcAft>
              <a:buClr>
                <a:srgbClr val="595959"/>
              </a:buClr>
              <a:buSzPts val="2800"/>
              <a:buFont typeface="Arial"/>
              <a:buNone/>
            </a:pPr>
            <a:endParaRPr sz="2400" b="0" i="0" u="none" strike="noStrike" cap="none">
              <a:solidFill>
                <a:srgbClr val="3F3F3F"/>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0C1EB"/>
        </a:solidFill>
        <a:effectLst/>
      </p:bgPr>
    </p:bg>
    <p:spTree>
      <p:nvGrpSpPr>
        <p:cNvPr id="1" name="Shape 94"/>
        <p:cNvGrpSpPr/>
        <p:nvPr/>
      </p:nvGrpSpPr>
      <p:grpSpPr>
        <a:xfrm>
          <a:off x="0" y="0"/>
          <a:ext cx="0" cy="0"/>
          <a:chOff x="0" y="0"/>
          <a:chExt cx="0" cy="0"/>
        </a:xfrm>
      </p:grpSpPr>
      <p:sp>
        <p:nvSpPr>
          <p:cNvPr id="95" name="Google Shape;95;p6"/>
          <p:cNvSpPr txBox="1">
            <a:spLocks noGrp="1"/>
          </p:cNvSpPr>
          <p:nvPr>
            <p:ph type="ctrTitle"/>
          </p:nvPr>
        </p:nvSpPr>
        <p:spPr>
          <a:xfrm>
            <a:off x="841248" y="448056"/>
            <a:ext cx="10515600" cy="406908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9600"/>
              <a:buFont typeface="Arial"/>
              <a:buNone/>
            </a:pPr>
            <a:r>
              <a:rPr lang="en-US" sz="5400">
                <a:latin typeface="Arial"/>
                <a:ea typeface="Arial"/>
                <a:cs typeface="Arial"/>
                <a:sym typeface="Arial"/>
              </a:rPr>
              <a:t>စိတ်ဖိစီးမှု ဆိုသည်မှာ အဘယ်နည်း?</a:t>
            </a:r>
            <a:endParaRPr sz="5400">
              <a:latin typeface="Arial"/>
              <a:ea typeface="Arial"/>
              <a:cs typeface="Arial"/>
              <a:sym typeface="Arial"/>
            </a:endParaRPr>
          </a:p>
        </p:txBody>
      </p:sp>
      <p:sp>
        <p:nvSpPr>
          <p:cNvPr id="96" name="Google Shape;96;p6"/>
          <p:cNvSpPr txBox="1"/>
          <p:nvPr/>
        </p:nvSpPr>
        <p:spPr>
          <a:xfrm>
            <a:off x="705781" y="1659466"/>
            <a:ext cx="10515600" cy="1367536"/>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9600"/>
              <a:buFont typeface="Arial"/>
              <a:buNone/>
            </a:pPr>
            <a:endParaRPr sz="9600" b="0" i="0" u="none" strike="noStrike" cap="none">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1"/>
        <p:cNvGrpSpPr/>
        <p:nvPr/>
      </p:nvGrpSpPr>
      <p:grpSpPr>
        <a:xfrm>
          <a:off x="0" y="0"/>
          <a:ext cx="0" cy="0"/>
          <a:chOff x="0" y="0"/>
          <a:chExt cx="0" cy="0"/>
        </a:xfrm>
      </p:grpSpPr>
      <p:sp>
        <p:nvSpPr>
          <p:cNvPr id="102" name="Google Shape;102;p7"/>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03" name="Google Shape;103;p7" descr="A picture containing person, indoor, person, sitting&#10;&#10;Description automatically generated"/>
          <p:cNvPicPr preferRelativeResize="0"/>
          <p:nvPr/>
        </p:nvPicPr>
        <p:blipFill rotWithShape="1">
          <a:blip r:embed="rId3">
            <a:alphaModFix amt="73000"/>
          </a:blip>
          <a:srcRect t="7025" r="-1" b="8366"/>
          <a:stretch/>
        </p:blipFill>
        <p:spPr>
          <a:xfrm>
            <a:off x="20" y="10"/>
            <a:ext cx="12188930" cy="6857990"/>
          </a:xfrm>
          <a:prstGeom prst="rect">
            <a:avLst/>
          </a:prstGeom>
          <a:noFill/>
          <a:ln>
            <a:noFill/>
          </a:ln>
        </p:spPr>
      </p:pic>
      <p:sp>
        <p:nvSpPr>
          <p:cNvPr id="104" name="Google Shape;104;p7"/>
          <p:cNvSpPr/>
          <p:nvPr/>
        </p:nvSpPr>
        <p:spPr>
          <a:xfrm rot="10800000" flipH="1">
            <a:off x="603482" y="643094"/>
            <a:ext cx="10981988" cy="5637125"/>
          </a:xfrm>
          <a:custGeom>
            <a:avLst/>
            <a:gdLst/>
            <a:ahLst/>
            <a:cxnLst/>
            <a:rect l="l" t="t" r="r" b="b"/>
            <a:pathLst>
              <a:path w="10515600" h="5416094" fill="none" extrusionOk="0">
                <a:moveTo>
                  <a:pt x="0" y="902700"/>
                </a:moveTo>
                <a:cubicBezTo>
                  <a:pt x="-19339" y="382027"/>
                  <a:pt x="461614" y="-62174"/>
                  <a:pt x="902700" y="0"/>
                </a:cubicBezTo>
                <a:cubicBezTo>
                  <a:pt x="1262668" y="8044"/>
                  <a:pt x="1440695" y="-31846"/>
                  <a:pt x="1746919" y="0"/>
                </a:cubicBezTo>
                <a:cubicBezTo>
                  <a:pt x="2053143" y="31846"/>
                  <a:pt x="2032928" y="-12671"/>
                  <a:pt x="2242731" y="0"/>
                </a:cubicBezTo>
                <a:cubicBezTo>
                  <a:pt x="2452534" y="12671"/>
                  <a:pt x="2641794" y="-21752"/>
                  <a:pt x="2912746" y="0"/>
                </a:cubicBezTo>
                <a:cubicBezTo>
                  <a:pt x="3183699" y="21752"/>
                  <a:pt x="3189987" y="20419"/>
                  <a:pt x="3321456" y="0"/>
                </a:cubicBezTo>
                <a:cubicBezTo>
                  <a:pt x="3452925" y="-20419"/>
                  <a:pt x="3775727" y="742"/>
                  <a:pt x="4165675" y="0"/>
                </a:cubicBezTo>
                <a:cubicBezTo>
                  <a:pt x="4555623" y="-742"/>
                  <a:pt x="4540466" y="25386"/>
                  <a:pt x="4835690" y="0"/>
                </a:cubicBezTo>
                <a:cubicBezTo>
                  <a:pt x="5130914" y="-25386"/>
                  <a:pt x="5430015" y="14537"/>
                  <a:pt x="5679910" y="0"/>
                </a:cubicBezTo>
                <a:cubicBezTo>
                  <a:pt x="5929805" y="-14537"/>
                  <a:pt x="5992815" y="15277"/>
                  <a:pt x="6262823" y="0"/>
                </a:cubicBezTo>
                <a:cubicBezTo>
                  <a:pt x="6532831" y="-15277"/>
                  <a:pt x="6584465" y="-1217"/>
                  <a:pt x="6758634" y="0"/>
                </a:cubicBezTo>
                <a:cubicBezTo>
                  <a:pt x="6932803" y="1217"/>
                  <a:pt x="7223295" y="29394"/>
                  <a:pt x="7428650" y="0"/>
                </a:cubicBezTo>
                <a:cubicBezTo>
                  <a:pt x="7634005" y="-29394"/>
                  <a:pt x="7995773" y="8897"/>
                  <a:pt x="8185767" y="0"/>
                </a:cubicBezTo>
                <a:cubicBezTo>
                  <a:pt x="8375761" y="-8897"/>
                  <a:pt x="8805707" y="34597"/>
                  <a:pt x="9029987" y="0"/>
                </a:cubicBezTo>
                <a:cubicBezTo>
                  <a:pt x="9254267" y="-34597"/>
                  <a:pt x="9324614" y="-16829"/>
                  <a:pt x="9612900" y="0"/>
                </a:cubicBezTo>
                <a:cubicBezTo>
                  <a:pt x="10155739" y="86128"/>
                  <a:pt x="10564208" y="390468"/>
                  <a:pt x="10515600" y="902700"/>
                </a:cubicBezTo>
                <a:cubicBezTo>
                  <a:pt x="10506536" y="1129738"/>
                  <a:pt x="10511576" y="1179574"/>
                  <a:pt x="10515600" y="1396162"/>
                </a:cubicBezTo>
                <a:cubicBezTo>
                  <a:pt x="10519624" y="1612750"/>
                  <a:pt x="10523491" y="1748819"/>
                  <a:pt x="10515600" y="2034051"/>
                </a:cubicBezTo>
                <a:cubicBezTo>
                  <a:pt x="10507709" y="2319283"/>
                  <a:pt x="10516247" y="2386435"/>
                  <a:pt x="10515600" y="2599726"/>
                </a:cubicBezTo>
                <a:cubicBezTo>
                  <a:pt x="10514953" y="2813018"/>
                  <a:pt x="10537663" y="2917734"/>
                  <a:pt x="10515600" y="3129295"/>
                </a:cubicBezTo>
                <a:cubicBezTo>
                  <a:pt x="10493537" y="3340856"/>
                  <a:pt x="10505648" y="3444110"/>
                  <a:pt x="10515600" y="3622756"/>
                </a:cubicBezTo>
                <a:cubicBezTo>
                  <a:pt x="10525552" y="3801402"/>
                  <a:pt x="10536187" y="4161567"/>
                  <a:pt x="10515600" y="4513394"/>
                </a:cubicBezTo>
                <a:cubicBezTo>
                  <a:pt x="10500032" y="5008650"/>
                  <a:pt x="10187846" y="5431372"/>
                  <a:pt x="9612900" y="5416094"/>
                </a:cubicBezTo>
                <a:cubicBezTo>
                  <a:pt x="9285478" y="5425165"/>
                  <a:pt x="9106842" y="5381882"/>
                  <a:pt x="8855783" y="5416094"/>
                </a:cubicBezTo>
                <a:cubicBezTo>
                  <a:pt x="8604724" y="5450306"/>
                  <a:pt x="8395568" y="5391734"/>
                  <a:pt x="8272869" y="5416094"/>
                </a:cubicBezTo>
                <a:cubicBezTo>
                  <a:pt x="8150170" y="5440454"/>
                  <a:pt x="7650175" y="5418370"/>
                  <a:pt x="7428650" y="5416094"/>
                </a:cubicBezTo>
                <a:cubicBezTo>
                  <a:pt x="7207125" y="5413818"/>
                  <a:pt x="7054368" y="5412852"/>
                  <a:pt x="6932838" y="5416094"/>
                </a:cubicBezTo>
                <a:cubicBezTo>
                  <a:pt x="6811308" y="5419336"/>
                  <a:pt x="6283286" y="5378872"/>
                  <a:pt x="6088619" y="5416094"/>
                </a:cubicBezTo>
                <a:cubicBezTo>
                  <a:pt x="5893952" y="5453316"/>
                  <a:pt x="5785181" y="5416866"/>
                  <a:pt x="5592808" y="5416094"/>
                </a:cubicBezTo>
                <a:cubicBezTo>
                  <a:pt x="5400435" y="5415322"/>
                  <a:pt x="5118546" y="5450296"/>
                  <a:pt x="4835690" y="5416094"/>
                </a:cubicBezTo>
                <a:cubicBezTo>
                  <a:pt x="4552834" y="5381892"/>
                  <a:pt x="4334158" y="5455657"/>
                  <a:pt x="3991471" y="5416094"/>
                </a:cubicBezTo>
                <a:cubicBezTo>
                  <a:pt x="3648784" y="5376531"/>
                  <a:pt x="3714393" y="5419602"/>
                  <a:pt x="3582762" y="5416094"/>
                </a:cubicBezTo>
                <a:cubicBezTo>
                  <a:pt x="3451131" y="5412586"/>
                  <a:pt x="3139831" y="5440765"/>
                  <a:pt x="2738542" y="5416094"/>
                </a:cubicBezTo>
                <a:cubicBezTo>
                  <a:pt x="2337253" y="5391423"/>
                  <a:pt x="2190895" y="5414277"/>
                  <a:pt x="1894323" y="5416094"/>
                </a:cubicBezTo>
                <a:cubicBezTo>
                  <a:pt x="1597751" y="5417911"/>
                  <a:pt x="1581359" y="5415686"/>
                  <a:pt x="1485613" y="5416094"/>
                </a:cubicBezTo>
                <a:cubicBezTo>
                  <a:pt x="1389867" y="5416503"/>
                  <a:pt x="1024032" y="5431199"/>
                  <a:pt x="902700" y="5416094"/>
                </a:cubicBezTo>
                <a:cubicBezTo>
                  <a:pt x="528543" y="5413384"/>
                  <a:pt x="72262" y="4937846"/>
                  <a:pt x="0" y="4513394"/>
                </a:cubicBezTo>
                <a:cubicBezTo>
                  <a:pt x="19061" y="4384908"/>
                  <a:pt x="-14688" y="4099856"/>
                  <a:pt x="0" y="3983826"/>
                </a:cubicBezTo>
                <a:cubicBezTo>
                  <a:pt x="14688" y="3867796"/>
                  <a:pt x="23320" y="3727066"/>
                  <a:pt x="0" y="3490364"/>
                </a:cubicBezTo>
                <a:cubicBezTo>
                  <a:pt x="-23320" y="3253662"/>
                  <a:pt x="28367" y="3042836"/>
                  <a:pt x="0" y="2816368"/>
                </a:cubicBezTo>
                <a:cubicBezTo>
                  <a:pt x="-28367" y="2589900"/>
                  <a:pt x="26490" y="2414375"/>
                  <a:pt x="0" y="2142372"/>
                </a:cubicBezTo>
                <a:cubicBezTo>
                  <a:pt x="-26490" y="1870369"/>
                  <a:pt x="-12149" y="1868714"/>
                  <a:pt x="0" y="1648910"/>
                </a:cubicBezTo>
                <a:cubicBezTo>
                  <a:pt x="12149" y="1429106"/>
                  <a:pt x="-30083" y="1234771"/>
                  <a:pt x="0" y="902700"/>
                </a:cubicBezTo>
                <a:close/>
              </a:path>
              <a:path w="10515600" h="5416094" extrusionOk="0">
                <a:moveTo>
                  <a:pt x="0" y="902700"/>
                </a:moveTo>
                <a:cubicBezTo>
                  <a:pt x="-57306" y="368805"/>
                  <a:pt x="305054" y="37193"/>
                  <a:pt x="902700" y="0"/>
                </a:cubicBezTo>
                <a:cubicBezTo>
                  <a:pt x="1280419" y="-35006"/>
                  <a:pt x="1407743" y="-35339"/>
                  <a:pt x="1746919" y="0"/>
                </a:cubicBezTo>
                <a:cubicBezTo>
                  <a:pt x="2086095" y="35339"/>
                  <a:pt x="2146539" y="-12333"/>
                  <a:pt x="2329833" y="0"/>
                </a:cubicBezTo>
                <a:cubicBezTo>
                  <a:pt x="2513127" y="12333"/>
                  <a:pt x="2706706" y="12952"/>
                  <a:pt x="2825644" y="0"/>
                </a:cubicBezTo>
                <a:cubicBezTo>
                  <a:pt x="2944582" y="-12952"/>
                  <a:pt x="3420817" y="-27100"/>
                  <a:pt x="3582762" y="0"/>
                </a:cubicBezTo>
                <a:cubicBezTo>
                  <a:pt x="3744707" y="27100"/>
                  <a:pt x="4023584" y="-9167"/>
                  <a:pt x="4165675" y="0"/>
                </a:cubicBezTo>
                <a:cubicBezTo>
                  <a:pt x="4307766" y="9167"/>
                  <a:pt x="4770188" y="27031"/>
                  <a:pt x="5009894" y="0"/>
                </a:cubicBezTo>
                <a:cubicBezTo>
                  <a:pt x="5249600" y="-27031"/>
                  <a:pt x="5349881" y="-194"/>
                  <a:pt x="5505706" y="0"/>
                </a:cubicBezTo>
                <a:cubicBezTo>
                  <a:pt x="5661531" y="194"/>
                  <a:pt x="6129254" y="-29363"/>
                  <a:pt x="6349925" y="0"/>
                </a:cubicBezTo>
                <a:cubicBezTo>
                  <a:pt x="6570596" y="29363"/>
                  <a:pt x="6581199" y="-14617"/>
                  <a:pt x="6758634" y="0"/>
                </a:cubicBezTo>
                <a:cubicBezTo>
                  <a:pt x="6936069" y="14617"/>
                  <a:pt x="7246491" y="25675"/>
                  <a:pt x="7428650" y="0"/>
                </a:cubicBezTo>
                <a:cubicBezTo>
                  <a:pt x="7610809" y="-25675"/>
                  <a:pt x="7825190" y="-17078"/>
                  <a:pt x="8098665" y="0"/>
                </a:cubicBezTo>
                <a:cubicBezTo>
                  <a:pt x="8372141" y="17078"/>
                  <a:pt x="8559625" y="-21568"/>
                  <a:pt x="8681579" y="0"/>
                </a:cubicBezTo>
                <a:cubicBezTo>
                  <a:pt x="8803533" y="21568"/>
                  <a:pt x="9307226" y="-46066"/>
                  <a:pt x="9612900" y="0"/>
                </a:cubicBezTo>
                <a:cubicBezTo>
                  <a:pt x="10119954" y="-10560"/>
                  <a:pt x="10418674" y="366684"/>
                  <a:pt x="10515600" y="902700"/>
                </a:cubicBezTo>
                <a:cubicBezTo>
                  <a:pt x="10494548" y="1140809"/>
                  <a:pt x="10524881" y="1252168"/>
                  <a:pt x="10515600" y="1504482"/>
                </a:cubicBezTo>
                <a:cubicBezTo>
                  <a:pt x="10506319" y="1756796"/>
                  <a:pt x="10494309" y="1995078"/>
                  <a:pt x="10515600" y="2178479"/>
                </a:cubicBezTo>
                <a:cubicBezTo>
                  <a:pt x="10536891" y="2361880"/>
                  <a:pt x="10522845" y="2487483"/>
                  <a:pt x="10515600" y="2780261"/>
                </a:cubicBezTo>
                <a:cubicBezTo>
                  <a:pt x="10508355" y="3073039"/>
                  <a:pt x="10533694" y="3138252"/>
                  <a:pt x="10515600" y="3273722"/>
                </a:cubicBezTo>
                <a:cubicBezTo>
                  <a:pt x="10497506" y="3409192"/>
                  <a:pt x="10514952" y="3569910"/>
                  <a:pt x="10515600" y="3803291"/>
                </a:cubicBezTo>
                <a:cubicBezTo>
                  <a:pt x="10516248" y="4036672"/>
                  <a:pt x="10499126" y="4317688"/>
                  <a:pt x="10515600" y="4513394"/>
                </a:cubicBezTo>
                <a:cubicBezTo>
                  <a:pt x="10585499" y="4997151"/>
                  <a:pt x="10115437" y="5453981"/>
                  <a:pt x="9612900" y="5416094"/>
                </a:cubicBezTo>
                <a:cubicBezTo>
                  <a:pt x="9473271" y="5418358"/>
                  <a:pt x="9316384" y="5423764"/>
                  <a:pt x="9117089" y="5416094"/>
                </a:cubicBezTo>
                <a:cubicBezTo>
                  <a:pt x="8917794" y="5408424"/>
                  <a:pt x="8902141" y="5433256"/>
                  <a:pt x="8708379" y="5416094"/>
                </a:cubicBezTo>
                <a:cubicBezTo>
                  <a:pt x="8514617" y="5398933"/>
                  <a:pt x="8454700" y="5422387"/>
                  <a:pt x="8299670" y="5416094"/>
                </a:cubicBezTo>
                <a:cubicBezTo>
                  <a:pt x="8144640" y="5409801"/>
                  <a:pt x="7907022" y="5398388"/>
                  <a:pt x="7629654" y="5416094"/>
                </a:cubicBezTo>
                <a:cubicBezTo>
                  <a:pt x="7352286" y="5433800"/>
                  <a:pt x="7244777" y="5409877"/>
                  <a:pt x="7133843" y="5416094"/>
                </a:cubicBezTo>
                <a:cubicBezTo>
                  <a:pt x="7022909" y="5422311"/>
                  <a:pt x="6748865" y="5379753"/>
                  <a:pt x="6376726" y="5416094"/>
                </a:cubicBezTo>
                <a:cubicBezTo>
                  <a:pt x="6004587" y="5452435"/>
                  <a:pt x="5991442" y="5438860"/>
                  <a:pt x="5880914" y="5416094"/>
                </a:cubicBezTo>
                <a:cubicBezTo>
                  <a:pt x="5770386" y="5393328"/>
                  <a:pt x="5294303" y="5440618"/>
                  <a:pt x="5123797" y="5416094"/>
                </a:cubicBezTo>
                <a:cubicBezTo>
                  <a:pt x="4953291" y="5391570"/>
                  <a:pt x="4828705" y="5430421"/>
                  <a:pt x="4715088" y="5416094"/>
                </a:cubicBezTo>
                <a:cubicBezTo>
                  <a:pt x="4601471" y="5401767"/>
                  <a:pt x="4227806" y="5381491"/>
                  <a:pt x="3957970" y="5416094"/>
                </a:cubicBezTo>
                <a:cubicBezTo>
                  <a:pt x="3688134" y="5450697"/>
                  <a:pt x="3670638" y="5425309"/>
                  <a:pt x="3462159" y="5416094"/>
                </a:cubicBezTo>
                <a:cubicBezTo>
                  <a:pt x="3253680" y="5406879"/>
                  <a:pt x="3167443" y="5432031"/>
                  <a:pt x="3053449" y="5416094"/>
                </a:cubicBezTo>
                <a:cubicBezTo>
                  <a:pt x="2939455" y="5400158"/>
                  <a:pt x="2701485" y="5433995"/>
                  <a:pt x="2557638" y="5416094"/>
                </a:cubicBezTo>
                <a:cubicBezTo>
                  <a:pt x="2413791" y="5398193"/>
                  <a:pt x="2168647" y="5424510"/>
                  <a:pt x="1800521" y="5416094"/>
                </a:cubicBezTo>
                <a:cubicBezTo>
                  <a:pt x="1432395" y="5407678"/>
                  <a:pt x="1261364" y="5454497"/>
                  <a:pt x="902700" y="5416094"/>
                </a:cubicBezTo>
                <a:cubicBezTo>
                  <a:pt x="519468" y="5419760"/>
                  <a:pt x="63003" y="5077223"/>
                  <a:pt x="0" y="4513394"/>
                </a:cubicBezTo>
                <a:cubicBezTo>
                  <a:pt x="-20265" y="4243495"/>
                  <a:pt x="27650" y="4053844"/>
                  <a:pt x="0" y="3911612"/>
                </a:cubicBezTo>
                <a:cubicBezTo>
                  <a:pt x="-27650" y="3769380"/>
                  <a:pt x="24988" y="3469350"/>
                  <a:pt x="0" y="3309829"/>
                </a:cubicBezTo>
                <a:cubicBezTo>
                  <a:pt x="-24988" y="3150308"/>
                  <a:pt x="-16973" y="2933511"/>
                  <a:pt x="0" y="2780261"/>
                </a:cubicBezTo>
                <a:cubicBezTo>
                  <a:pt x="16973" y="2627011"/>
                  <a:pt x="-11552" y="2315258"/>
                  <a:pt x="0" y="2106265"/>
                </a:cubicBezTo>
                <a:cubicBezTo>
                  <a:pt x="11552" y="1897272"/>
                  <a:pt x="-9167" y="1726905"/>
                  <a:pt x="0" y="1504482"/>
                </a:cubicBezTo>
                <a:cubicBezTo>
                  <a:pt x="9167" y="1282059"/>
                  <a:pt x="10972" y="1160784"/>
                  <a:pt x="0" y="902700"/>
                </a:cubicBezTo>
                <a:close/>
              </a:path>
            </a:pathLst>
          </a:custGeom>
          <a:gradFill>
            <a:gsLst>
              <a:gs pos="0">
                <a:srgbClr val="000000">
                  <a:alpha val="0"/>
                </a:srgbClr>
              </a:gs>
              <a:gs pos="20000">
                <a:srgbClr val="000000">
                  <a:alpha val="14509"/>
                </a:srgbClr>
              </a:gs>
              <a:gs pos="50000">
                <a:srgbClr val="000000">
                  <a:alpha val="29411"/>
                </a:srgbClr>
              </a:gs>
              <a:gs pos="80000">
                <a:srgbClr val="000000">
                  <a:alpha val="14509"/>
                </a:srgbClr>
              </a:gs>
              <a:gs pos="100000">
                <a:srgbClr val="000000">
                  <a:alpha val="0"/>
                </a:srgbClr>
              </a:gs>
            </a:gsLst>
            <a:lin ang="16200000" scaled="0"/>
          </a:gradFill>
          <a:ln w="603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5" name="Google Shape;105;p7"/>
          <p:cNvSpPr txBox="1">
            <a:spLocks noGrp="1"/>
          </p:cNvSpPr>
          <p:nvPr>
            <p:ph type="subTitle" idx="1"/>
          </p:nvPr>
        </p:nvSpPr>
        <p:spPr>
          <a:xfrm>
            <a:off x="6524223" y="843693"/>
            <a:ext cx="4494784" cy="2681794"/>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1000"/>
              </a:spcBef>
              <a:spcAft>
                <a:spcPts val="0"/>
              </a:spcAft>
              <a:buClr>
                <a:schemeClr val="dk1"/>
              </a:buClr>
              <a:buSzPts val="1300"/>
              <a:buNone/>
            </a:pPr>
            <a:endParaRPr sz="1300" dirty="0">
              <a:solidFill>
                <a:schemeClr val="lt1"/>
              </a:solidFill>
              <a:latin typeface="Arial"/>
              <a:ea typeface="Arial"/>
              <a:cs typeface="Arial"/>
              <a:sym typeface="Arial"/>
            </a:endParaRPr>
          </a:p>
        </p:txBody>
      </p:sp>
      <p:sp>
        <p:nvSpPr>
          <p:cNvPr id="106" name="Google Shape;106;p7"/>
          <p:cNvSpPr/>
          <p:nvPr/>
        </p:nvSpPr>
        <p:spPr>
          <a:xfrm>
            <a:off x="2624571" y="3436139"/>
            <a:ext cx="4243589" cy="27432"/>
          </a:xfrm>
          <a:custGeom>
            <a:avLst/>
            <a:gdLst/>
            <a:ahLst/>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lt1"/>
          </a:solidFill>
          <a:ln w="381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7" name="Google Shape;107;p7"/>
          <p:cNvSpPr txBox="1"/>
          <p:nvPr/>
        </p:nvSpPr>
        <p:spPr>
          <a:xfrm>
            <a:off x="836676" y="3433081"/>
            <a:ext cx="10748794" cy="2673164"/>
          </a:xfrm>
          <a:prstGeom prst="rect">
            <a:avLst/>
          </a:prstGeom>
          <a:noFill/>
          <a:ln>
            <a:noFill/>
          </a:ln>
        </p:spPr>
        <p:txBody>
          <a:bodyPr spcFirstLastPara="1" wrap="square" lIns="91425" tIns="45700" rIns="91425" bIns="45700" anchor="t" anchorCtr="0">
            <a:normAutofit/>
          </a:bodyPr>
          <a:lstStyle/>
          <a:p>
            <a:pPr marL="0" marR="0" lvl="0" indent="0" algn="l" rtl="0">
              <a:lnSpc>
                <a:spcPct val="160000"/>
              </a:lnSpc>
              <a:spcBef>
                <a:spcPts val="0"/>
              </a:spcBef>
              <a:spcAft>
                <a:spcPts val="0"/>
              </a:spcAft>
              <a:buClr>
                <a:schemeClr val="lt1"/>
              </a:buClr>
              <a:buSzPct val="108108"/>
              <a:buFont typeface="Arial"/>
              <a:buNone/>
            </a:pPr>
            <a:r>
              <a:rPr lang="en-US" sz="2400" b="0" i="0" u="none" strike="noStrike" cap="none" dirty="0" err="1">
                <a:solidFill>
                  <a:schemeClr val="lt1"/>
                </a:solidFill>
                <a:latin typeface="Pyidaungsu" panose="020B0502040204020203" pitchFamily="34" charset="0"/>
                <a:cs typeface="Pyidaungsu" panose="020B0502040204020203" pitchFamily="34" charset="0"/>
                <a:sym typeface="Arial"/>
              </a:rPr>
              <a:t>စိတ်ဖိစီးမှုသည</a:t>
            </a:r>
            <a:r>
              <a:rPr lang="en-US" sz="2400" b="0" i="0" u="none" strike="noStrike" cap="none" dirty="0">
                <a:solidFill>
                  <a:schemeClr val="lt1"/>
                </a:solidFill>
                <a:latin typeface="Pyidaungsu" panose="020B0502040204020203" pitchFamily="34" charset="0"/>
                <a:cs typeface="Pyidaungsu" panose="020B0502040204020203" pitchFamily="34" charset="0"/>
                <a:sym typeface="Arial"/>
              </a:rPr>
              <a:t>် </a:t>
            </a:r>
            <a:r>
              <a:rPr lang="en-US" sz="2400" b="0" i="0" u="none" strike="noStrike" cap="none" dirty="0" err="1">
                <a:solidFill>
                  <a:schemeClr val="lt1"/>
                </a:solidFill>
                <a:latin typeface="Pyidaungsu" panose="020B0502040204020203" pitchFamily="34" charset="0"/>
                <a:cs typeface="Pyidaungsu" panose="020B0502040204020203" pitchFamily="34" charset="0"/>
                <a:sym typeface="Arial"/>
              </a:rPr>
              <a:t>သဘာဝအလျောက</a:t>
            </a:r>
            <a:r>
              <a:rPr lang="en-US" sz="2400" b="0" i="0" u="none" strike="noStrike" cap="none" dirty="0">
                <a:solidFill>
                  <a:schemeClr val="lt1"/>
                </a:solidFill>
                <a:latin typeface="Pyidaungsu" panose="020B0502040204020203" pitchFamily="34" charset="0"/>
                <a:cs typeface="Pyidaungsu" panose="020B0502040204020203" pitchFamily="34" charset="0"/>
                <a:sym typeface="Arial"/>
              </a:rPr>
              <a:t>် </a:t>
            </a:r>
            <a:r>
              <a:rPr lang="en-US" sz="2400" b="0" i="0" u="none" strike="noStrike" cap="none" dirty="0" err="1">
                <a:solidFill>
                  <a:schemeClr val="lt1"/>
                </a:solidFill>
                <a:latin typeface="Pyidaungsu" panose="020B0502040204020203" pitchFamily="34" charset="0"/>
                <a:cs typeface="Pyidaungsu" panose="020B0502040204020203" pitchFamily="34" charset="0"/>
                <a:sym typeface="Arial"/>
              </a:rPr>
              <a:t>ဖြစ်သည</a:t>
            </a:r>
            <a:r>
              <a:rPr lang="en-US" sz="2400" b="0" i="0" u="none" strike="noStrike" cap="none" dirty="0">
                <a:solidFill>
                  <a:schemeClr val="lt1"/>
                </a:solidFill>
                <a:latin typeface="Pyidaungsu" panose="020B0502040204020203" pitchFamily="34" charset="0"/>
                <a:cs typeface="Pyidaungsu" panose="020B0502040204020203" pitchFamily="34" charset="0"/>
                <a:sym typeface="Arial"/>
              </a:rPr>
              <a:t>့် </a:t>
            </a:r>
            <a:r>
              <a:rPr lang="en-US" sz="2400" b="0" i="0" u="none" strike="noStrike" cap="none" dirty="0" err="1">
                <a:solidFill>
                  <a:schemeClr val="lt1"/>
                </a:solidFill>
                <a:latin typeface="Pyidaungsu" panose="020B0502040204020203" pitchFamily="34" charset="0"/>
                <a:cs typeface="Pyidaungsu" panose="020B0502040204020203" pitchFamily="34" charset="0"/>
                <a:sym typeface="Arial"/>
              </a:rPr>
              <a:t>တုံ့ပြန်မှုတစ်ခုဖြစ်ပြီး</a:t>
            </a:r>
            <a:r>
              <a:rPr lang="en-US" sz="2400" b="0" i="0" u="none" strike="noStrike" cap="none" dirty="0">
                <a:solidFill>
                  <a:schemeClr val="lt1"/>
                </a:solidFill>
                <a:latin typeface="Pyidaungsu" panose="020B0502040204020203" pitchFamily="34" charset="0"/>
                <a:cs typeface="Pyidaungsu" panose="020B0502040204020203" pitchFamily="34" charset="0"/>
                <a:sym typeface="Arial"/>
              </a:rPr>
              <a:t> </a:t>
            </a:r>
            <a:r>
              <a:rPr lang="en-US" sz="2400" b="0" i="0" u="none" strike="noStrike" cap="none" dirty="0" err="1">
                <a:solidFill>
                  <a:schemeClr val="lt1"/>
                </a:solidFill>
                <a:latin typeface="Pyidaungsu" panose="020B0502040204020203" pitchFamily="34" charset="0"/>
                <a:cs typeface="Pyidaungsu" panose="020B0502040204020203" pitchFamily="34" charset="0"/>
                <a:sym typeface="Arial"/>
              </a:rPr>
              <a:t>လူတိုင်း</a:t>
            </a:r>
            <a:r>
              <a:rPr lang="en-US" sz="2400" b="0" i="0" u="none" strike="noStrike" cap="none" dirty="0">
                <a:solidFill>
                  <a:schemeClr val="lt1"/>
                </a:solidFill>
                <a:latin typeface="Pyidaungsu" panose="020B0502040204020203" pitchFamily="34" charset="0"/>
                <a:cs typeface="Pyidaungsu" panose="020B0502040204020203" pitchFamily="34" charset="0"/>
                <a:sym typeface="Arial"/>
              </a:rPr>
              <a:t> </a:t>
            </a:r>
            <a:r>
              <a:rPr lang="en-US" sz="2400" b="0" i="0" u="none" strike="noStrike" cap="none" dirty="0" err="1">
                <a:solidFill>
                  <a:schemeClr val="lt1"/>
                </a:solidFill>
                <a:latin typeface="Pyidaungsu" panose="020B0502040204020203" pitchFamily="34" charset="0"/>
                <a:cs typeface="Pyidaungsu" panose="020B0502040204020203" pitchFamily="34" charset="0"/>
                <a:sym typeface="Arial"/>
              </a:rPr>
              <a:t>တွေ့ကြုံခံစားက</a:t>
            </a:r>
            <a:r>
              <a:rPr lang="en-US" sz="2400" b="0" i="0" u="none" strike="noStrike" cap="none" dirty="0">
                <a:solidFill>
                  <a:schemeClr val="lt1"/>
                </a:solidFill>
                <a:latin typeface="Pyidaungsu" panose="020B0502040204020203" pitchFamily="34" charset="0"/>
                <a:cs typeface="Pyidaungsu" panose="020B0502040204020203" pitchFamily="34" charset="0"/>
                <a:sym typeface="Arial"/>
              </a:rPr>
              <a:t>ြ </a:t>
            </a:r>
            <a:r>
              <a:rPr lang="en-US" sz="2400" b="0" i="0" u="none" strike="noStrike" cap="none" dirty="0" err="1">
                <a:solidFill>
                  <a:schemeClr val="lt1"/>
                </a:solidFill>
                <a:latin typeface="Pyidaungsu" panose="020B0502040204020203" pitchFamily="34" charset="0"/>
                <a:cs typeface="Pyidaungsu" panose="020B0502040204020203" pitchFamily="34" charset="0"/>
                <a:sym typeface="Arial"/>
              </a:rPr>
              <a:t>ရသည</a:t>
            </a:r>
            <a:r>
              <a:rPr lang="en-US" sz="2400" b="0" i="0" u="none" strike="noStrike" cap="none" dirty="0">
                <a:solidFill>
                  <a:schemeClr val="lt1"/>
                </a:solidFill>
                <a:latin typeface="Pyidaungsu" panose="020B0502040204020203" pitchFamily="34" charset="0"/>
                <a:cs typeface="Pyidaungsu" panose="020B0502040204020203" pitchFamily="34" charset="0"/>
                <a:sym typeface="Arial"/>
              </a:rPr>
              <a:t>်။ ၎</a:t>
            </a:r>
            <a:r>
              <a:rPr lang="en-US" sz="2400" b="0" i="0" u="none" strike="noStrike" cap="none" dirty="0" err="1">
                <a:solidFill>
                  <a:schemeClr val="lt1"/>
                </a:solidFill>
                <a:latin typeface="Pyidaungsu" panose="020B0502040204020203" pitchFamily="34" charset="0"/>
                <a:cs typeface="Pyidaungsu" panose="020B0502040204020203" pitchFamily="34" charset="0"/>
                <a:sym typeface="Arial"/>
              </a:rPr>
              <a:t>င်းမှာ</a:t>
            </a:r>
            <a:r>
              <a:rPr lang="en-US" sz="2400" b="0" i="0" u="none" strike="noStrike" cap="none" dirty="0">
                <a:solidFill>
                  <a:schemeClr val="lt1"/>
                </a:solidFill>
                <a:latin typeface="Pyidaungsu" panose="020B0502040204020203" pitchFamily="34" charset="0"/>
                <a:cs typeface="Pyidaungsu" panose="020B0502040204020203" pitchFamily="34" charset="0"/>
                <a:sym typeface="Arial"/>
              </a:rPr>
              <a:t> </a:t>
            </a:r>
            <a:r>
              <a:rPr lang="en-US" sz="2400" b="0" i="0" u="none" strike="noStrike" cap="none" dirty="0" err="1">
                <a:solidFill>
                  <a:schemeClr val="lt1"/>
                </a:solidFill>
                <a:latin typeface="Pyidaungsu" panose="020B0502040204020203" pitchFamily="34" charset="0"/>
                <a:cs typeface="Pyidaungsu" panose="020B0502040204020203" pitchFamily="34" charset="0"/>
                <a:sym typeface="Arial"/>
              </a:rPr>
              <a:t>လူတစ်ဦးဦး</a:t>
            </a:r>
            <a:r>
              <a:rPr lang="en-US" sz="2400" b="0" i="0" u="none" strike="noStrike" cap="none" dirty="0">
                <a:solidFill>
                  <a:schemeClr val="lt1"/>
                </a:solidFill>
                <a:latin typeface="Pyidaungsu" panose="020B0502040204020203" pitchFamily="34" charset="0"/>
                <a:cs typeface="Pyidaungsu" panose="020B0502040204020203" pitchFamily="34" charset="0"/>
                <a:sym typeface="Arial"/>
              </a:rPr>
              <a:t> </a:t>
            </a:r>
            <a:r>
              <a:rPr lang="en-US" sz="2400" b="0" i="0" u="none" strike="noStrike" cap="none" dirty="0" err="1">
                <a:solidFill>
                  <a:schemeClr val="lt1"/>
                </a:solidFill>
                <a:latin typeface="Pyidaungsu" panose="020B0502040204020203" pitchFamily="34" charset="0"/>
                <a:cs typeface="Pyidaungsu" panose="020B0502040204020203" pitchFamily="34" charset="0"/>
                <a:sym typeface="Arial"/>
              </a:rPr>
              <a:t>သို့မဟုတ</a:t>
            </a:r>
            <a:r>
              <a:rPr lang="en-US" sz="2400" b="0" i="0" u="none" strike="noStrike" cap="none" dirty="0">
                <a:solidFill>
                  <a:schemeClr val="lt1"/>
                </a:solidFill>
                <a:latin typeface="Pyidaungsu" panose="020B0502040204020203" pitchFamily="34" charset="0"/>
                <a:cs typeface="Pyidaungsu" panose="020B0502040204020203" pitchFamily="34" charset="0"/>
                <a:sym typeface="Arial"/>
              </a:rPr>
              <a:t>် </a:t>
            </a:r>
            <a:r>
              <a:rPr lang="en-US" sz="2400" b="0" i="0" u="none" strike="noStrike" cap="none" dirty="0" err="1">
                <a:solidFill>
                  <a:schemeClr val="lt1"/>
                </a:solidFill>
                <a:latin typeface="Pyidaungsu" panose="020B0502040204020203" pitchFamily="34" charset="0"/>
                <a:cs typeface="Pyidaungsu" panose="020B0502040204020203" pitchFamily="34" charset="0"/>
                <a:sym typeface="Arial"/>
              </a:rPr>
              <a:t>ထူးခြားသည</a:t>
            </a:r>
            <a:r>
              <a:rPr lang="en-US" sz="2400" b="0" i="0" u="none" strike="noStrike" cap="none" dirty="0">
                <a:solidFill>
                  <a:schemeClr val="lt1"/>
                </a:solidFill>
                <a:latin typeface="Pyidaungsu" panose="020B0502040204020203" pitchFamily="34" charset="0"/>
                <a:cs typeface="Pyidaungsu" panose="020B0502040204020203" pitchFamily="34" charset="0"/>
                <a:sym typeface="Arial"/>
              </a:rPr>
              <a:t>့် </a:t>
            </a:r>
            <a:r>
              <a:rPr lang="en-US" sz="2400" b="0" i="0" u="none" strike="noStrike" cap="none" dirty="0" err="1">
                <a:solidFill>
                  <a:schemeClr val="lt1"/>
                </a:solidFill>
                <a:latin typeface="Pyidaungsu" panose="020B0502040204020203" pitchFamily="34" charset="0"/>
                <a:cs typeface="Pyidaungsu" panose="020B0502040204020203" pitchFamily="34" charset="0"/>
                <a:sym typeface="Arial"/>
              </a:rPr>
              <a:t>ဖြစ်ပျက်မှုတစ်ခုကြောင</a:t>
            </a:r>
            <a:r>
              <a:rPr lang="en-US" sz="2400" b="0" i="0" u="none" strike="noStrike" cap="none" dirty="0">
                <a:solidFill>
                  <a:schemeClr val="lt1"/>
                </a:solidFill>
                <a:latin typeface="Pyidaungsu" panose="020B0502040204020203" pitchFamily="34" charset="0"/>
                <a:cs typeface="Pyidaungsu" panose="020B0502040204020203" pitchFamily="34" charset="0"/>
                <a:sym typeface="Arial"/>
              </a:rPr>
              <a:t>့် </a:t>
            </a:r>
            <a:r>
              <a:rPr lang="en-US" sz="2400" b="0" i="0" u="none" strike="noStrike" cap="none" dirty="0" err="1">
                <a:solidFill>
                  <a:schemeClr val="lt1"/>
                </a:solidFill>
                <a:latin typeface="Pyidaungsu" panose="020B0502040204020203" pitchFamily="34" charset="0"/>
                <a:cs typeface="Pyidaungsu" panose="020B0502040204020203" pitchFamily="34" charset="0"/>
                <a:sym typeface="Arial"/>
              </a:rPr>
              <a:t>စိတ</a:t>
            </a:r>
            <a:r>
              <a:rPr lang="en-US" sz="2400" b="0" i="0" u="none" strike="noStrike" cap="none" dirty="0">
                <a:solidFill>
                  <a:schemeClr val="lt1"/>
                </a:solidFill>
                <a:latin typeface="Pyidaungsu" panose="020B0502040204020203" pitchFamily="34" charset="0"/>
                <a:cs typeface="Pyidaungsu" panose="020B0502040204020203" pitchFamily="34" charset="0"/>
                <a:sym typeface="Arial"/>
              </a:rPr>
              <a:t>် </a:t>
            </a:r>
            <a:r>
              <a:rPr lang="en-US" sz="2400" b="0" i="0" u="none" strike="noStrike" cap="none" dirty="0" err="1">
                <a:solidFill>
                  <a:schemeClr val="lt1"/>
                </a:solidFill>
                <a:latin typeface="Pyidaungsu" panose="020B0502040204020203" pitchFamily="34" charset="0"/>
                <a:cs typeface="Pyidaungsu" panose="020B0502040204020203" pitchFamily="34" charset="0"/>
                <a:sym typeface="Arial"/>
              </a:rPr>
              <a:t>မသက်မသာ</a:t>
            </a:r>
            <a:r>
              <a:rPr lang="en-US" sz="2400" b="0" i="0" u="none" strike="noStrike" cap="none" dirty="0">
                <a:solidFill>
                  <a:schemeClr val="lt1"/>
                </a:solidFill>
                <a:latin typeface="Pyidaungsu" panose="020B0502040204020203" pitchFamily="34" charset="0"/>
                <a:cs typeface="Pyidaungsu" panose="020B0502040204020203" pitchFamily="34" charset="0"/>
                <a:sym typeface="Arial"/>
              </a:rPr>
              <a:t> </a:t>
            </a:r>
            <a:r>
              <a:rPr lang="en-US" sz="2400" b="0" i="0" u="none" strike="noStrike" cap="none" dirty="0" err="1">
                <a:solidFill>
                  <a:schemeClr val="lt1"/>
                </a:solidFill>
                <a:latin typeface="Pyidaungsu" panose="020B0502040204020203" pitchFamily="34" charset="0"/>
                <a:cs typeface="Pyidaungsu" panose="020B0502040204020203" pitchFamily="34" charset="0"/>
                <a:sym typeface="Arial"/>
              </a:rPr>
              <a:t>ခံစားရခြင်း</a:t>
            </a:r>
            <a:r>
              <a:rPr lang="en-US" sz="2400" b="0" i="0" u="none" strike="noStrike" cap="none" dirty="0">
                <a:solidFill>
                  <a:schemeClr val="lt1"/>
                </a:solidFill>
                <a:latin typeface="Pyidaungsu" panose="020B0502040204020203" pitchFamily="34" charset="0"/>
                <a:cs typeface="Pyidaungsu" panose="020B0502040204020203" pitchFamily="34" charset="0"/>
                <a:sym typeface="Arial"/>
              </a:rPr>
              <a:t>၏ </a:t>
            </a:r>
            <a:r>
              <a:rPr lang="en-US" sz="2400" b="0" i="0" u="none" strike="noStrike" cap="none" dirty="0" err="1">
                <a:solidFill>
                  <a:schemeClr val="lt1"/>
                </a:solidFill>
                <a:latin typeface="Pyidaungsu" panose="020B0502040204020203" pitchFamily="34" charset="0"/>
                <a:cs typeface="Pyidaungsu" panose="020B0502040204020203" pitchFamily="34" charset="0"/>
                <a:sym typeface="Arial"/>
              </a:rPr>
              <a:t>လက္ခဏာဖြစ်ပါသည</a:t>
            </a:r>
            <a:r>
              <a:rPr lang="en-US" sz="2400" b="0" i="0" u="none" strike="noStrike" cap="none" dirty="0">
                <a:solidFill>
                  <a:schemeClr val="lt1"/>
                </a:solidFill>
                <a:latin typeface="Pyidaungsu" panose="020B0502040204020203" pitchFamily="34" charset="0"/>
                <a:cs typeface="Pyidaungsu" panose="020B0502040204020203" pitchFamily="34" charset="0"/>
                <a:sym typeface="Arial"/>
              </a:rPr>
              <a:t>်။ </a:t>
            </a:r>
            <a:endParaRPr sz="2400" dirty="0">
              <a:latin typeface="Pyidaungsu" panose="020B0502040204020203" pitchFamily="34" charset="0"/>
              <a:cs typeface="Pyidaungsu" panose="020B0502040204020203" pitchFamily="34" charset="0"/>
            </a:endParaRPr>
          </a:p>
          <a:p>
            <a:pPr marL="0" marR="0" lvl="0" indent="0" algn="l" rtl="0">
              <a:lnSpc>
                <a:spcPct val="160000"/>
              </a:lnSpc>
              <a:spcBef>
                <a:spcPts val="0"/>
              </a:spcBef>
              <a:spcAft>
                <a:spcPts val="0"/>
              </a:spcAft>
              <a:buClr>
                <a:schemeClr val="lt1"/>
              </a:buClr>
              <a:buSzPct val="108108"/>
              <a:buFont typeface="Arial"/>
              <a:buNone/>
            </a:pPr>
            <a:r>
              <a:rPr lang="en-US" sz="2400" b="0" i="0" u="none" strike="noStrike" cap="none" dirty="0" err="1">
                <a:solidFill>
                  <a:schemeClr val="lt1"/>
                </a:solidFill>
                <a:latin typeface="Pyidaungsu" panose="020B0502040204020203" pitchFamily="34" charset="0"/>
                <a:cs typeface="Pyidaungsu" panose="020B0502040204020203" pitchFamily="34" charset="0"/>
                <a:sym typeface="Arial"/>
              </a:rPr>
              <a:t>သို့သော</a:t>
            </a:r>
            <a:r>
              <a:rPr lang="en-US" sz="2400" b="0" i="0" u="none" strike="noStrike" cap="none" dirty="0">
                <a:solidFill>
                  <a:schemeClr val="lt1"/>
                </a:solidFill>
                <a:latin typeface="Pyidaungsu" panose="020B0502040204020203" pitchFamily="34" charset="0"/>
                <a:cs typeface="Pyidaungsu" panose="020B0502040204020203" pitchFamily="34" charset="0"/>
                <a:sym typeface="Arial"/>
              </a:rPr>
              <a:t>် ကျွ</a:t>
            </a:r>
            <a:r>
              <a:rPr lang="en-US" sz="2400" b="0" i="0" u="none" strike="noStrike" cap="none" dirty="0" err="1">
                <a:solidFill>
                  <a:schemeClr val="lt1"/>
                </a:solidFill>
                <a:latin typeface="Pyidaungsu" panose="020B0502040204020203" pitchFamily="34" charset="0"/>
                <a:cs typeface="Pyidaungsu" panose="020B0502040204020203" pitchFamily="34" charset="0"/>
                <a:sym typeface="Arial"/>
              </a:rPr>
              <a:t>န်ုပ်တို့အားလုံးသည</a:t>
            </a:r>
            <a:r>
              <a:rPr lang="en-US" sz="2400" b="0" i="0" u="none" strike="noStrike" cap="none" dirty="0">
                <a:solidFill>
                  <a:schemeClr val="lt1"/>
                </a:solidFill>
                <a:latin typeface="Pyidaungsu" panose="020B0502040204020203" pitchFamily="34" charset="0"/>
                <a:cs typeface="Pyidaungsu" panose="020B0502040204020203" pitchFamily="34" charset="0"/>
                <a:sym typeface="Arial"/>
              </a:rPr>
              <a:t>် </a:t>
            </a:r>
            <a:r>
              <a:rPr lang="en-US" sz="2400" b="0" i="0" u="none" strike="noStrike" cap="none" dirty="0" err="1">
                <a:solidFill>
                  <a:schemeClr val="lt1"/>
                </a:solidFill>
                <a:latin typeface="Pyidaungsu" panose="020B0502040204020203" pitchFamily="34" charset="0"/>
                <a:cs typeface="Pyidaungsu" panose="020B0502040204020203" pitchFamily="34" charset="0"/>
                <a:sym typeface="Arial"/>
              </a:rPr>
              <a:t>စိတ်ဖိစီးမှုကို</a:t>
            </a:r>
            <a:r>
              <a:rPr lang="en-US" sz="2400" b="0" i="0" u="none" strike="noStrike" cap="none" dirty="0">
                <a:solidFill>
                  <a:schemeClr val="lt1"/>
                </a:solidFill>
                <a:latin typeface="Pyidaungsu" panose="020B0502040204020203" pitchFamily="34" charset="0"/>
                <a:cs typeface="Pyidaungsu" panose="020B0502040204020203" pitchFamily="34" charset="0"/>
                <a:sym typeface="Arial"/>
              </a:rPr>
              <a:t> </a:t>
            </a:r>
            <a:r>
              <a:rPr lang="en-US" sz="2400" b="0" i="0" u="none" strike="noStrike" cap="none" dirty="0" err="1">
                <a:solidFill>
                  <a:schemeClr val="lt1"/>
                </a:solidFill>
                <a:latin typeface="Pyidaungsu" panose="020B0502040204020203" pitchFamily="34" charset="0"/>
                <a:cs typeface="Pyidaungsu" panose="020B0502040204020203" pitchFamily="34" charset="0"/>
                <a:sym typeface="Arial"/>
              </a:rPr>
              <a:t>ကွဲပြားခြားနားစွာ</a:t>
            </a:r>
            <a:r>
              <a:rPr lang="en-US" sz="2400" b="0" i="0" u="none" strike="noStrike" cap="none" dirty="0">
                <a:solidFill>
                  <a:schemeClr val="lt1"/>
                </a:solidFill>
                <a:latin typeface="Pyidaungsu" panose="020B0502040204020203" pitchFamily="34" charset="0"/>
                <a:cs typeface="Pyidaungsu" panose="020B0502040204020203" pitchFamily="34" charset="0"/>
                <a:sym typeface="Arial"/>
              </a:rPr>
              <a:t> </a:t>
            </a:r>
            <a:r>
              <a:rPr lang="en-US" sz="2400" b="0" i="0" u="none" strike="noStrike" cap="none" dirty="0" err="1">
                <a:solidFill>
                  <a:schemeClr val="lt1"/>
                </a:solidFill>
                <a:latin typeface="Pyidaungsu" panose="020B0502040204020203" pitchFamily="34" charset="0"/>
                <a:cs typeface="Pyidaungsu" panose="020B0502040204020203" pitchFamily="34" charset="0"/>
                <a:sym typeface="Arial"/>
              </a:rPr>
              <a:t>ဖော်ထုတ်ပြသကြသည</a:t>
            </a:r>
            <a:r>
              <a:rPr lang="en-US" sz="2400" b="0" i="0" u="none" strike="noStrike" cap="none" dirty="0">
                <a:solidFill>
                  <a:schemeClr val="lt1"/>
                </a:solidFill>
                <a:latin typeface="Pyidaungsu" panose="020B0502040204020203" pitchFamily="34" charset="0"/>
                <a:cs typeface="Pyidaungsu" panose="020B0502040204020203" pitchFamily="34" charset="0"/>
                <a:sym typeface="Arial"/>
              </a:rPr>
              <a:t>်။</a:t>
            </a:r>
            <a:endParaRPr sz="2400" b="0" i="0" u="none" strike="noStrike" cap="none" dirty="0">
              <a:solidFill>
                <a:schemeClr val="lt1"/>
              </a:solidFill>
              <a:latin typeface="Pyidaungsu" panose="020B0502040204020203" pitchFamily="34" charset="0"/>
              <a:cs typeface="Pyidaungsu" panose="020B0502040204020203" pitchFamily="34" charset="0"/>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0C1EB"/>
        </a:solidFill>
        <a:effectLst/>
      </p:bgPr>
    </p:bg>
    <p:spTree>
      <p:nvGrpSpPr>
        <p:cNvPr id="1" name="Shape 112"/>
        <p:cNvGrpSpPr/>
        <p:nvPr/>
      </p:nvGrpSpPr>
      <p:grpSpPr>
        <a:xfrm>
          <a:off x="0" y="0"/>
          <a:ext cx="0" cy="0"/>
          <a:chOff x="0" y="0"/>
          <a:chExt cx="0" cy="0"/>
        </a:xfrm>
      </p:grpSpPr>
      <p:sp>
        <p:nvSpPr>
          <p:cNvPr id="113" name="Google Shape;113;p8"/>
          <p:cNvSpPr txBox="1">
            <a:spLocks noGrp="1"/>
          </p:cNvSpPr>
          <p:nvPr>
            <p:ph type="ctrTitle"/>
          </p:nvPr>
        </p:nvSpPr>
        <p:spPr>
          <a:xfrm>
            <a:off x="671915" y="1295865"/>
            <a:ext cx="10515600" cy="3094736"/>
          </a:xfrm>
          <a:prstGeom prst="rect">
            <a:avLst/>
          </a:prstGeom>
          <a:noFill/>
          <a:ln>
            <a:noFill/>
          </a:ln>
        </p:spPr>
        <p:txBody>
          <a:bodyPr spcFirstLastPara="1" wrap="square" lIns="91425" tIns="45700" rIns="91425" bIns="45700" anchor="b" anchorCtr="0">
            <a:noAutofit/>
          </a:bodyPr>
          <a:lstStyle/>
          <a:p>
            <a:pPr marL="0" marR="0" lvl="0" indent="0" rtl="0">
              <a:lnSpc>
                <a:spcPct val="100000"/>
              </a:lnSpc>
              <a:spcBef>
                <a:spcPts val="0"/>
              </a:spcBef>
              <a:spcAft>
                <a:spcPts val="0"/>
              </a:spcAft>
            </a:pPr>
            <a:r>
              <a:rPr lang="my-MM" sz="6000" b="0" i="0" u="none" strike="noStrike" cap="none" dirty="0">
                <a:solidFill>
                  <a:schemeClr val="dk1"/>
                </a:solidFill>
                <a:latin typeface="Pyidaungsu" panose="020B0502040204020203" pitchFamily="34" charset="0"/>
                <a:cs typeface="Pyidaungsu" panose="020B0502040204020203" pitchFamily="34" charset="0"/>
                <a:sym typeface="Arial"/>
              </a:rPr>
              <a:t>စိတ်ဖိစီးမှုကြောင့် တုံ့ပြန်ခြင်းများ</a:t>
            </a:r>
          </a:p>
        </p:txBody>
      </p:sp>
      <p:sp>
        <p:nvSpPr>
          <p:cNvPr id="114" name="Google Shape;114;p8"/>
          <p:cNvSpPr txBox="1"/>
          <p:nvPr/>
        </p:nvSpPr>
        <p:spPr>
          <a:xfrm>
            <a:off x="731855" y="5562135"/>
            <a:ext cx="10515600" cy="3094736"/>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9600"/>
              <a:buFont typeface="Arial"/>
              <a:buNone/>
            </a:pPr>
            <a:endParaRPr sz="5400" b="0" i="0" u="none" strike="noStrike" cap="none" dirty="0">
              <a:solidFill>
                <a:schemeClr val="dk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9"/>
        <p:cNvGrpSpPr/>
        <p:nvPr/>
      </p:nvGrpSpPr>
      <p:grpSpPr>
        <a:xfrm>
          <a:off x="0" y="0"/>
          <a:ext cx="0" cy="0"/>
          <a:chOff x="0" y="0"/>
          <a:chExt cx="0" cy="0"/>
        </a:xfrm>
      </p:grpSpPr>
      <p:sp>
        <p:nvSpPr>
          <p:cNvPr id="120" name="Google Shape;120;p9"/>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1" name="Google Shape;121;p9"/>
          <p:cNvSpPr txBox="1">
            <a:spLocks noGrp="1"/>
          </p:cNvSpPr>
          <p:nvPr>
            <p:ph type="subTitle" idx="1"/>
          </p:nvPr>
        </p:nvSpPr>
        <p:spPr>
          <a:xfrm>
            <a:off x="438407" y="1800909"/>
            <a:ext cx="6881365" cy="2389755"/>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chemeClr val="dk1"/>
              </a:buClr>
              <a:buSzPts val="2600"/>
              <a:buFont typeface="Arial"/>
              <a:buNone/>
            </a:pPr>
            <a:r>
              <a:rPr lang="my-MM" sz="2000" b="1" i="0" u="none" strike="noStrike" cap="none" dirty="0">
                <a:solidFill>
                  <a:schemeClr val="dk1"/>
                </a:solidFill>
                <a:latin typeface="Pyidaungsu" panose="020B0502040204020203" pitchFamily="34" charset="0"/>
                <a:cs typeface="Pyidaungsu" panose="020B0502040204020203" pitchFamily="34" charset="0"/>
                <a:sym typeface="Arial"/>
              </a:rPr>
              <a:t>စိတ်ဖိစီးမှုကို သာမန်စိတ်ဖိစီးမှု နှင့် အပြင်းအထန် စိတ်ဖိစီးမှုဟူ၍ ကွဲပြားစွာ ဖော်ပြခြင်းများ တွေ့ရနိုင်သည်။ စိတ်ဖိစီးမှုကို -</a:t>
            </a:r>
            <a:endParaRPr lang="my-MM" sz="2000" dirty="0">
              <a:latin typeface="Pyidaungsu" panose="020B0502040204020203" pitchFamily="34" charset="0"/>
              <a:cs typeface="Pyidaungsu" panose="020B0502040204020203" pitchFamily="34" charset="0"/>
            </a:endParaRPr>
          </a:p>
          <a:p>
            <a:pPr marL="292100" marR="0" lvl="0" indent="-292100" algn="l" rtl="0">
              <a:lnSpc>
                <a:spcPct val="120000"/>
              </a:lnSpc>
              <a:spcBef>
                <a:spcPts val="0"/>
              </a:spcBef>
              <a:spcAft>
                <a:spcPts val="0"/>
              </a:spcAft>
              <a:buClr>
                <a:schemeClr val="dk1"/>
              </a:buClr>
              <a:buSzPts val="2600"/>
              <a:buFont typeface="Arial"/>
              <a:buChar char="•"/>
            </a:pPr>
            <a:r>
              <a:rPr lang="my-MM" sz="2000" b="1" i="0" u="none" strike="noStrike" cap="none" dirty="0">
                <a:solidFill>
                  <a:schemeClr val="dk1"/>
                </a:solidFill>
                <a:latin typeface="Pyidaungsu" panose="020B0502040204020203" pitchFamily="34" charset="0"/>
                <a:cs typeface="Pyidaungsu" panose="020B0502040204020203" pitchFamily="34" charset="0"/>
                <a:sym typeface="Arial"/>
              </a:rPr>
              <a:t>ရုပ်ပိုင်းဆိုင်ရာ</a:t>
            </a:r>
            <a:endParaRPr lang="my-MM" sz="2000" b="0" i="0" u="none" strike="noStrike" cap="none" dirty="0">
              <a:solidFill>
                <a:schemeClr val="dk1"/>
              </a:solidFill>
              <a:latin typeface="Pyidaungsu" panose="020B0502040204020203" pitchFamily="34" charset="0"/>
              <a:cs typeface="Pyidaungsu" panose="020B0502040204020203" pitchFamily="34" charset="0"/>
              <a:sym typeface="Arial"/>
            </a:endParaRPr>
          </a:p>
          <a:p>
            <a:pPr marL="285750" marR="0" lvl="0" indent="-285750" algn="l" rtl="0">
              <a:lnSpc>
                <a:spcPct val="120000"/>
              </a:lnSpc>
              <a:spcBef>
                <a:spcPts val="0"/>
              </a:spcBef>
              <a:spcAft>
                <a:spcPts val="0"/>
              </a:spcAft>
              <a:buClr>
                <a:schemeClr val="dk1"/>
              </a:buClr>
              <a:buSzPts val="2600"/>
              <a:buFont typeface="Arial"/>
              <a:buChar char="•"/>
            </a:pPr>
            <a:r>
              <a:rPr lang="my-MM" sz="2000" b="1" i="0" u="none" strike="noStrike" cap="none" dirty="0">
                <a:solidFill>
                  <a:schemeClr val="dk1"/>
                </a:solidFill>
                <a:latin typeface="Pyidaungsu" panose="020B0502040204020203" pitchFamily="34" charset="0"/>
                <a:cs typeface="Pyidaungsu" panose="020B0502040204020203" pitchFamily="34" charset="0"/>
                <a:sym typeface="Arial"/>
              </a:rPr>
              <a:t>စိတ်ပိုင်းဆိုင်ရာ </a:t>
            </a:r>
            <a:endParaRPr lang="my-MM" sz="2000" b="0" i="0" u="none" strike="noStrike" cap="none" dirty="0">
              <a:solidFill>
                <a:schemeClr val="dk1"/>
              </a:solidFill>
              <a:latin typeface="Pyidaungsu" panose="020B0502040204020203" pitchFamily="34" charset="0"/>
              <a:cs typeface="Pyidaungsu" panose="020B0502040204020203" pitchFamily="34" charset="0"/>
              <a:sym typeface="Arial"/>
            </a:endParaRPr>
          </a:p>
          <a:p>
            <a:pPr marL="285750" marR="0" lvl="0" indent="-285750" algn="l" rtl="0">
              <a:lnSpc>
                <a:spcPct val="120000"/>
              </a:lnSpc>
              <a:spcBef>
                <a:spcPts val="0"/>
              </a:spcBef>
              <a:spcAft>
                <a:spcPts val="0"/>
              </a:spcAft>
              <a:buClr>
                <a:schemeClr val="dk1"/>
              </a:buClr>
              <a:buSzPts val="2600"/>
              <a:buFont typeface="Arial"/>
              <a:buChar char="•"/>
            </a:pPr>
            <a:r>
              <a:rPr lang="my-MM" sz="2000" b="1" i="0" u="none" strike="noStrike" cap="none" dirty="0">
                <a:solidFill>
                  <a:schemeClr val="dk1"/>
                </a:solidFill>
                <a:latin typeface="Pyidaungsu" panose="020B0502040204020203" pitchFamily="34" charset="0"/>
                <a:cs typeface="Pyidaungsu" panose="020B0502040204020203" pitchFamily="34" charset="0"/>
                <a:sym typeface="Arial"/>
              </a:rPr>
              <a:t>စိတ်ခံစားမှုဆိုင်ရာနှင့် </a:t>
            </a:r>
            <a:endParaRPr lang="my-MM" sz="2000" dirty="0">
              <a:latin typeface="Pyidaungsu" panose="020B0502040204020203" pitchFamily="34" charset="0"/>
              <a:cs typeface="Pyidaungsu" panose="020B0502040204020203" pitchFamily="34" charset="0"/>
            </a:endParaRPr>
          </a:p>
          <a:p>
            <a:pPr marL="285750" marR="0" lvl="0" indent="-285750" algn="l" rtl="0">
              <a:lnSpc>
                <a:spcPct val="120000"/>
              </a:lnSpc>
              <a:spcBef>
                <a:spcPts val="0"/>
              </a:spcBef>
              <a:spcAft>
                <a:spcPts val="0"/>
              </a:spcAft>
              <a:buClr>
                <a:schemeClr val="dk1"/>
              </a:buClr>
              <a:buSzPts val="2600"/>
              <a:buFont typeface="Arial"/>
              <a:buChar char="•"/>
            </a:pPr>
            <a:r>
              <a:rPr lang="my-MM" sz="2000" b="1" i="0" u="none" strike="noStrike" cap="none" dirty="0">
                <a:solidFill>
                  <a:schemeClr val="dk1"/>
                </a:solidFill>
                <a:latin typeface="Pyidaungsu" panose="020B0502040204020203" pitchFamily="34" charset="0"/>
                <a:cs typeface="Pyidaungsu" panose="020B0502040204020203" pitchFamily="34" charset="0"/>
                <a:sym typeface="Arial"/>
              </a:rPr>
              <a:t>အမူအကျင့်ပိုင်းဆိုင်ရာ လက္ခဏာများဖြင့် ဖော်ပြနိုင်သည်။</a:t>
            </a:r>
            <a:endParaRPr lang="my-MM" sz="2000" b="0" i="0" u="none" strike="noStrike" cap="none" dirty="0">
              <a:solidFill>
                <a:schemeClr val="dk1"/>
              </a:solidFill>
              <a:latin typeface="Pyidaungsu" panose="020B0502040204020203" pitchFamily="34" charset="0"/>
              <a:cs typeface="Pyidaungsu" panose="020B0502040204020203" pitchFamily="34" charset="0"/>
              <a:sym typeface="Arial"/>
            </a:endParaRPr>
          </a:p>
          <a:p>
            <a:pPr marL="0" lvl="0" indent="0" algn="l" rtl="0">
              <a:lnSpc>
                <a:spcPct val="90000"/>
              </a:lnSpc>
              <a:spcBef>
                <a:spcPts val="0"/>
              </a:spcBef>
              <a:spcAft>
                <a:spcPts val="0"/>
              </a:spcAft>
              <a:buClr>
                <a:schemeClr val="dk1"/>
              </a:buClr>
              <a:buSzPts val="700"/>
              <a:buNone/>
            </a:pPr>
            <a:endParaRPr sz="700" b="1" dirty="0">
              <a:latin typeface="Arial"/>
              <a:ea typeface="Arial"/>
              <a:cs typeface="Arial"/>
              <a:sym typeface="Arial"/>
            </a:endParaRPr>
          </a:p>
        </p:txBody>
      </p:sp>
      <p:sp>
        <p:nvSpPr>
          <p:cNvPr id="122" name="Google Shape;122;p9"/>
          <p:cNvSpPr/>
          <p:nvPr/>
        </p:nvSpPr>
        <p:spPr>
          <a:xfrm>
            <a:off x="1174523" y="4627433"/>
            <a:ext cx="3474720" cy="27432"/>
          </a:xfrm>
          <a:custGeom>
            <a:avLst/>
            <a:gdLst/>
            <a:ahLst/>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chemeClr val="accent1"/>
          </a:solidFill>
          <a:ln w="3810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23" name="Google Shape;123;p9" descr="A silhouette of a person&#10;&#10;Description automatically generated"/>
          <p:cNvPicPr preferRelativeResize="0"/>
          <p:nvPr/>
        </p:nvPicPr>
        <p:blipFill rotWithShape="1">
          <a:blip r:embed="rId3">
            <a:alphaModFix/>
          </a:blip>
          <a:srcRect t="4290" r="-3" b="-3"/>
          <a:stretch/>
        </p:blipFill>
        <p:spPr>
          <a:xfrm>
            <a:off x="6851868" y="-621782"/>
            <a:ext cx="5332477" cy="6272774"/>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124" name="Google Shape;124;p9"/>
          <p:cNvSpPr txBox="1"/>
          <p:nvPr/>
        </p:nvSpPr>
        <p:spPr>
          <a:xfrm>
            <a:off x="544579" y="2995787"/>
            <a:ext cx="7881957" cy="3652297"/>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chemeClr val="dk1"/>
              </a:buClr>
              <a:buSzPts val="2600"/>
              <a:buFont typeface="Arial"/>
              <a:buNone/>
            </a:pPr>
            <a:endParaRPr sz="2800" b="0" i="0" u="none" strike="noStrike" cap="none" dirty="0">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SketchyVTI">
  <a:themeElements>
    <a:clrScheme name="SketchyVTI">
      <a:dk1>
        <a:srgbClr val="000000"/>
      </a:dk1>
      <a:lt1>
        <a:srgbClr val="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TotalTime>
  <Words>17437</Words>
  <Application>Microsoft Office PowerPoint</Application>
  <PresentationFormat>Widescreen</PresentationFormat>
  <Paragraphs>435</Paragraphs>
  <Slides>58</Slides>
  <Notes>58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58</vt:i4>
      </vt:variant>
    </vt:vector>
  </HeadingPairs>
  <TitlesOfParts>
    <vt:vector size="63" baseType="lpstr">
      <vt:lpstr>Calibri</vt:lpstr>
      <vt:lpstr>Arial</vt:lpstr>
      <vt:lpstr>Pyidaungsu</vt:lpstr>
      <vt:lpstr>Quattrocento Sans</vt:lpstr>
      <vt:lpstr>SketchyVTI</vt:lpstr>
      <vt:lpstr>Basic Psychosocial Skills + </vt:lpstr>
      <vt:lpstr>PowerPoint Presentation</vt:lpstr>
      <vt:lpstr>PowerPoint Presentation</vt:lpstr>
      <vt:lpstr>မော်ဂျူး (၄)  </vt:lpstr>
      <vt:lpstr>PowerPoint Presentation</vt:lpstr>
      <vt:lpstr>စိတ်ဖိစီးမှု ဆိုသည်မှာ အဘယ်နည်း?</vt:lpstr>
      <vt:lpstr>PowerPoint Presentation</vt:lpstr>
      <vt:lpstr>စိတ်ဖိစီးမှုကြောင့် တုံ့ပြန်ခြင်းများ</vt:lpstr>
      <vt:lpstr>PowerPoint Presentation</vt:lpstr>
      <vt:lpstr>စိတ်ဖိစီးမှုကြောင့် ဖြစ်လေ့ရှိသည့် တုံ့ပြန်ပုံများ </vt:lpstr>
      <vt:lpstr>PowerPoint Presentation</vt:lpstr>
      <vt:lpstr>PowerPoint Presentation</vt:lpstr>
      <vt:lpstr>PowerPoint Presentation</vt:lpstr>
      <vt:lpstr>PowerPoint Presentation</vt:lpstr>
      <vt:lpstr>မော်ဂျူး (၄) </vt:lpstr>
      <vt:lpstr>စိတ်ဖိစီးမှုကြောင့် ဖြစ်လေ့ရှိသည့်တုံ့ပြန်မှု ခံစားရသူများအား ပံ့ပိုးကူညီခြင်း</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မော်ဂျူး (၄)</vt:lpstr>
      <vt:lpstr>ပြင်းထန်သော စိတ်ဖိစီးမှုကြောင့် တုံ့ပြန်ပုံများ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မော်ဂျူး (၄)</vt:lpstr>
      <vt:lpstr>PowerPoint Presentation</vt:lpstr>
      <vt:lpstr>PowerPoint Presentation</vt:lpstr>
      <vt:lpstr>၂. သင်မည်သူမည်ဝါဖြစ်ကြောင်း တစ်ဖက်လူ သိရှိပါစေ။</vt:lpstr>
      <vt:lpstr>၃. တည်ငြိမ်အေးဆေးမှု ရှိပါစေ </vt:lpstr>
      <vt:lpstr>၄. နားထောင်ပါ</vt:lpstr>
      <vt:lpstr>PowerPoint Presentation</vt:lpstr>
      <vt:lpstr>၆. ရှင်းလင်းသော သတင်းအချက်အလက်များပေးပါ</vt:lpstr>
      <vt:lpstr>၇. အတူရှိနေပေးပါ</vt:lpstr>
      <vt:lpstr>PowerPoint Presentation</vt:lpstr>
      <vt:lpstr>မော်ဂျူး (၄) </vt:lpstr>
      <vt:lpstr>သတိရပါ </vt:lpstr>
      <vt:lpstr>PowerPoint Presentation</vt:lpstr>
      <vt:lpstr>PowerPoint Presentation</vt:lpstr>
      <vt:lpstr>PowerPoint Presentation</vt:lpstr>
      <vt:lpstr>ဖြစ်ရပ်လေ့လာခြင်း</vt:lpstr>
      <vt:lpstr>လင်းလင်းသည် သူမ၏ သူငယ်ချင်းကို စိတ်ဖိစီးမှုလက္ခဏာများအား ဖော်ထုတ်နိုင်ရန်နှင့် ထိုလက္ခဏာများကို ပြေလျော့နိုင်စေရန် မည်သို့ကူညီခဲ့ကြောင်း လေ့လာကြည့်ရအောင်။</vt:lpstr>
      <vt:lpstr>PowerPoint Presentation</vt:lpstr>
      <vt:lpstr>မော်ဂျူး (၄) ပြီးပါပြီ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 Psychosocial Skills + </dc:title>
  <dc:creator>TUCKER Maya</dc:creator>
  <cp:lastModifiedBy>Soe Khaing</cp:lastModifiedBy>
  <cp:revision>3</cp:revision>
  <dcterms:created xsi:type="dcterms:W3CDTF">2021-08-06T02:47:06Z</dcterms:created>
  <dcterms:modified xsi:type="dcterms:W3CDTF">2021-12-15T05:03:47Z</dcterms:modified>
</cp:coreProperties>
</file>